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865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27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755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7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92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10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58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2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68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74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21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C7C7-856E-4675-BDA1-011875520C04}" type="datetimeFigureOut">
              <a:rPr lang="hu-HU" smtClean="0"/>
              <a:t>2017. 05. 12.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F99-88D0-4551-A49F-80339C380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95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Greenfoxnál</a:t>
            </a:r>
            <a:r>
              <a:rPr lang="hu-HU" dirty="0" smtClean="0"/>
              <a:t> </a:t>
            </a:r>
            <a:r>
              <a:rPr lang="hu-HU" dirty="0" err="1" smtClean="0"/>
              <a:t>II.hét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Lőrinczi Márton</a:t>
            </a:r>
          </a:p>
          <a:p>
            <a:r>
              <a:rPr lang="hu-HU" dirty="0" smtClean="0"/>
              <a:t>2017-05-12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29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Mit tanultam?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Processzor működése, számrendszerek közti váltás</a:t>
            </a:r>
          </a:p>
          <a:p>
            <a:r>
              <a:rPr lang="hu-HU" dirty="0" err="1" smtClean="0"/>
              <a:t>Github</a:t>
            </a:r>
            <a:r>
              <a:rPr lang="hu-HU" dirty="0" smtClean="0"/>
              <a:t> és </a:t>
            </a:r>
            <a:r>
              <a:rPr lang="hu-HU" dirty="0" err="1" smtClean="0"/>
              <a:t>Command</a:t>
            </a:r>
            <a:r>
              <a:rPr lang="hu-HU" dirty="0" smtClean="0"/>
              <a:t> line</a:t>
            </a:r>
          </a:p>
          <a:p>
            <a:r>
              <a:rPr lang="hu-HU" dirty="0" smtClean="0"/>
              <a:t>C programozás alapjai </a:t>
            </a:r>
          </a:p>
          <a:p>
            <a:r>
              <a:rPr lang="hu-HU" dirty="0" err="1" smtClean="0"/>
              <a:t>Atmega</a:t>
            </a:r>
            <a:r>
              <a:rPr lang="hu-HU" dirty="0" smtClean="0"/>
              <a:t> 168PB mikrokontroller</a:t>
            </a:r>
          </a:p>
        </p:txBody>
      </p:sp>
    </p:spTree>
    <p:extLst>
      <p:ext uri="{BB962C8B-B14F-4D97-AF65-F5344CB8AC3E}">
        <p14:creationId xmlns:p14="http://schemas.microsoft.com/office/powerpoint/2010/main" val="17726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és </a:t>
            </a:r>
            <a:r>
              <a:rPr lang="hu-HU" dirty="0" err="1" smtClean="0"/>
              <a:t>Command</a:t>
            </a:r>
            <a:r>
              <a:rPr lang="hu-HU" dirty="0" smtClean="0"/>
              <a:t> line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Mappák között barangolás, fájl létrehozás, törlés, módosítás </a:t>
            </a:r>
            <a:r>
              <a:rPr lang="hu-HU" dirty="0" err="1" smtClean="0"/>
              <a:t>etc</a:t>
            </a:r>
            <a:r>
              <a:rPr lang="hu-HU" dirty="0" smtClean="0"/>
              <a:t>…</a:t>
            </a:r>
          </a:p>
          <a:p>
            <a:r>
              <a:rPr lang="hu-HU" dirty="0" smtClean="0"/>
              <a:t>Saját </a:t>
            </a:r>
            <a:r>
              <a:rPr lang="hu-HU" dirty="0" err="1" smtClean="0"/>
              <a:t>github</a:t>
            </a:r>
            <a:r>
              <a:rPr lang="hu-HU" dirty="0" smtClean="0"/>
              <a:t> mappa létrehozása (</a:t>
            </a:r>
            <a:r>
              <a:rPr lang="hu-HU" dirty="0" err="1" smtClean="0"/>
              <a:t>marcidelux</a:t>
            </a:r>
            <a:r>
              <a:rPr lang="hu-HU" dirty="0" smtClean="0"/>
              <a:t>), s kezelése.</a:t>
            </a:r>
          </a:p>
        </p:txBody>
      </p:sp>
    </p:spTree>
    <p:extLst>
      <p:ext uri="{BB962C8B-B14F-4D97-AF65-F5344CB8AC3E}">
        <p14:creationId xmlns:p14="http://schemas.microsoft.com/office/powerpoint/2010/main" val="381446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 programozás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Változók, alapműveletek, függvények, pointerek etc..</a:t>
            </a:r>
          </a:p>
        </p:txBody>
      </p:sp>
    </p:spTree>
    <p:extLst>
      <p:ext uri="{BB962C8B-B14F-4D97-AF65-F5344CB8AC3E}">
        <p14:creationId xmlns:p14="http://schemas.microsoft.com/office/powerpoint/2010/main" val="387182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Atmega</a:t>
            </a:r>
            <a:r>
              <a:rPr lang="hu-HU" dirty="0" smtClean="0"/>
              <a:t> 168PB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Datasheet</a:t>
            </a:r>
            <a:r>
              <a:rPr lang="hu-HU" dirty="0" smtClean="0"/>
              <a:t> barangolás</a:t>
            </a:r>
          </a:p>
          <a:p>
            <a:r>
              <a:rPr lang="hu-HU" dirty="0" smtClean="0"/>
              <a:t>Regiszterek ki be </a:t>
            </a:r>
            <a:r>
              <a:rPr lang="hu-HU" dirty="0" err="1" smtClean="0"/>
              <a:t>kapcsolagatása</a:t>
            </a:r>
            <a:r>
              <a:rPr lang="hu-HU" dirty="0" smtClean="0"/>
              <a:t> s </a:t>
            </a:r>
            <a:r>
              <a:rPr lang="hu-HU" dirty="0" err="1" smtClean="0"/>
              <a:t>toszogatása</a:t>
            </a:r>
            <a:endParaRPr lang="hu-HU" dirty="0" smtClean="0"/>
          </a:p>
          <a:p>
            <a:r>
              <a:rPr lang="hu-HU" dirty="0" err="1" smtClean="0"/>
              <a:t>Interrupt</a:t>
            </a:r>
            <a:r>
              <a:rPr lang="hu-HU" dirty="0" smtClean="0"/>
              <a:t> megismerése</a:t>
            </a:r>
          </a:p>
          <a:p>
            <a:r>
              <a:rPr lang="hu-HU" dirty="0" err="1" smtClean="0"/>
              <a:t>Timer</a:t>
            </a:r>
            <a:r>
              <a:rPr lang="hu-HU" dirty="0" smtClean="0"/>
              <a:t> </a:t>
            </a:r>
            <a:r>
              <a:rPr lang="hu-HU" dirty="0" err="1" smtClean="0"/>
              <a:t>owerflow</a:t>
            </a:r>
            <a:r>
              <a:rPr lang="hu-HU" dirty="0" smtClean="0"/>
              <a:t> </a:t>
            </a:r>
            <a:r>
              <a:rPr lang="hu-HU" dirty="0" err="1" smtClean="0"/>
              <a:t>flag</a:t>
            </a:r>
            <a:r>
              <a:rPr lang="hu-HU" dirty="0" smtClean="0"/>
              <a:t> használata</a:t>
            </a:r>
          </a:p>
        </p:txBody>
      </p:sp>
    </p:spTree>
    <p:extLst>
      <p:ext uri="{BB962C8B-B14F-4D97-AF65-F5344CB8AC3E}">
        <p14:creationId xmlns:p14="http://schemas.microsoft.com/office/powerpoint/2010/main" val="109903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87408" y="365125"/>
            <a:ext cx="2766391" cy="1325563"/>
          </a:xfrm>
        </p:spPr>
        <p:txBody>
          <a:bodyPr/>
          <a:lstStyle/>
          <a:p>
            <a:r>
              <a:rPr lang="hu-HU" dirty="0" smtClean="0"/>
              <a:t>Project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0174" cy="6882940"/>
          </a:xfrm>
        </p:spPr>
      </p:pic>
    </p:spTree>
    <p:extLst>
      <p:ext uri="{BB962C8B-B14F-4D97-AF65-F5344CB8AC3E}">
        <p14:creationId xmlns:p14="http://schemas.microsoft.com/office/powerpoint/2010/main" val="40533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82138" y="365125"/>
            <a:ext cx="5171661" cy="1325563"/>
          </a:xfrm>
        </p:spPr>
        <p:txBody>
          <a:bodyPr/>
          <a:lstStyle/>
          <a:p>
            <a:r>
              <a:rPr lang="hu-HU" dirty="0" err="1" smtClean="0"/>
              <a:t>Palindrome</a:t>
            </a:r>
            <a:r>
              <a:rPr lang="hu-HU" dirty="0"/>
              <a:t> </a:t>
            </a:r>
            <a:r>
              <a:rPr lang="hu-HU" dirty="0" smtClean="0"/>
              <a:t>generátor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84" y="1338607"/>
            <a:ext cx="7612912" cy="55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76052" y="365125"/>
            <a:ext cx="4177748" cy="1325563"/>
          </a:xfrm>
        </p:spPr>
        <p:txBody>
          <a:bodyPr/>
          <a:lstStyle/>
          <a:p>
            <a:r>
              <a:rPr lang="hu-HU" dirty="0" err="1" smtClean="0"/>
              <a:t>Pallindrome</a:t>
            </a:r>
            <a:r>
              <a:rPr lang="hu-HU" dirty="0" smtClean="0"/>
              <a:t> </a:t>
            </a:r>
            <a:r>
              <a:rPr lang="hu-HU" dirty="0" err="1" smtClean="0"/>
              <a:t>searcher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698974" cy="69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8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Szélesvásznú</PresentationFormat>
  <Paragraphs>21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Greenfoxnál II.hét</vt:lpstr>
      <vt:lpstr>Mit tanultam?</vt:lpstr>
      <vt:lpstr>Github és Command line</vt:lpstr>
      <vt:lpstr>C programozás</vt:lpstr>
      <vt:lpstr>Atmega 168PB</vt:lpstr>
      <vt:lpstr>Project</vt:lpstr>
      <vt:lpstr>Palindrome generátor</vt:lpstr>
      <vt:lpstr>Pallindrome searcher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Greenfoxnál II.hét</dc:title>
  <dc:creator>Marci</dc:creator>
  <cp:lastModifiedBy>Marci</cp:lastModifiedBy>
  <cp:revision>2</cp:revision>
  <dcterms:created xsi:type="dcterms:W3CDTF">2017-05-12T13:53:13Z</dcterms:created>
  <dcterms:modified xsi:type="dcterms:W3CDTF">2017-05-12T14:01:04Z</dcterms:modified>
</cp:coreProperties>
</file>