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6" d="100"/>
          <a:sy n="96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F2F6-8F06-4ABD-BBEE-44C3FB83A502}" type="datetimeFigureOut">
              <a:rPr lang="hu-HU" smtClean="0"/>
              <a:t>2017. 06. 09.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9A28-26EE-4590-90E5-B8E2FAC4BE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137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F2F6-8F06-4ABD-BBEE-44C3FB83A502}" type="datetimeFigureOut">
              <a:rPr lang="hu-HU" smtClean="0"/>
              <a:t>2017. 06. 09.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9A28-26EE-4590-90E5-B8E2FAC4BE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965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F2F6-8F06-4ABD-BBEE-44C3FB83A502}" type="datetimeFigureOut">
              <a:rPr lang="hu-HU" smtClean="0"/>
              <a:t>2017. 06. 09.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9A28-26EE-4590-90E5-B8E2FAC4BE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859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F2F6-8F06-4ABD-BBEE-44C3FB83A502}" type="datetimeFigureOut">
              <a:rPr lang="hu-HU" smtClean="0"/>
              <a:t>2017. 06. 09.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9A28-26EE-4590-90E5-B8E2FAC4BE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08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F2F6-8F06-4ABD-BBEE-44C3FB83A502}" type="datetimeFigureOut">
              <a:rPr lang="hu-HU" smtClean="0"/>
              <a:t>2017. 06. 09.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9A28-26EE-4590-90E5-B8E2FAC4BE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030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F2F6-8F06-4ABD-BBEE-44C3FB83A502}" type="datetimeFigureOut">
              <a:rPr lang="hu-HU" smtClean="0"/>
              <a:t>2017. 06. 09.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9A28-26EE-4590-90E5-B8E2FAC4BE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073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F2F6-8F06-4ABD-BBEE-44C3FB83A502}" type="datetimeFigureOut">
              <a:rPr lang="hu-HU" smtClean="0"/>
              <a:t>2017. 06. 09.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9A28-26EE-4590-90E5-B8E2FAC4BE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5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F2F6-8F06-4ABD-BBEE-44C3FB83A502}" type="datetimeFigureOut">
              <a:rPr lang="hu-HU" smtClean="0"/>
              <a:t>2017. 06. 09.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9A28-26EE-4590-90E5-B8E2FAC4BE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816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F2F6-8F06-4ABD-BBEE-44C3FB83A502}" type="datetimeFigureOut">
              <a:rPr lang="hu-HU" smtClean="0"/>
              <a:t>2017. 06. 09.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9A28-26EE-4590-90E5-B8E2FAC4BE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031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F2F6-8F06-4ABD-BBEE-44C3FB83A502}" type="datetimeFigureOut">
              <a:rPr lang="hu-HU" smtClean="0"/>
              <a:t>2017. 06. 09.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9A28-26EE-4590-90E5-B8E2FAC4BE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48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F2F6-8F06-4ABD-BBEE-44C3FB83A502}" type="datetimeFigureOut">
              <a:rPr lang="hu-HU" smtClean="0"/>
              <a:t>2017. 06. 09.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9A28-26EE-4590-90E5-B8E2FAC4BE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215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1F2F6-8F06-4ABD-BBEE-44C3FB83A502}" type="datetimeFigureOut">
              <a:rPr lang="hu-HU" smtClean="0"/>
              <a:t>2017. 06. 09.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99A28-26EE-4590-90E5-B8E2FAC4BE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19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725652"/>
            <a:ext cx="9144000" cy="856215"/>
          </a:xfrm>
        </p:spPr>
        <p:txBody>
          <a:bodyPr>
            <a:normAutofit fontScale="90000"/>
          </a:bodyPr>
          <a:lstStyle/>
          <a:p>
            <a:r>
              <a:rPr lang="hu-HU" dirty="0" err="1" smtClean="0"/>
              <a:t>Temperature</a:t>
            </a:r>
            <a:r>
              <a:rPr lang="hu-HU" dirty="0" smtClean="0"/>
              <a:t> </a:t>
            </a:r>
            <a:r>
              <a:rPr lang="hu-HU" dirty="0" err="1" smtClean="0"/>
              <a:t>Logger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096000" y="5480534"/>
            <a:ext cx="9144000" cy="1655762"/>
          </a:xfrm>
        </p:spPr>
        <p:txBody>
          <a:bodyPr/>
          <a:lstStyle/>
          <a:p>
            <a:r>
              <a:rPr lang="hu-HU" dirty="0" smtClean="0"/>
              <a:t>Marton </a:t>
            </a:r>
            <a:r>
              <a:rPr lang="hu-HU" dirty="0" err="1" smtClean="0"/>
              <a:t>Lorinczi</a:t>
            </a:r>
            <a:endParaRPr lang="hu-HU" dirty="0" smtClean="0"/>
          </a:p>
          <a:p>
            <a:r>
              <a:rPr lang="hu-HU" dirty="0" smtClean="0"/>
              <a:t>2017.06.09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6963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Most </a:t>
            </a:r>
            <a:r>
              <a:rPr lang="hu-HU" dirty="0" err="1" smtClean="0"/>
              <a:t>complex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ever</a:t>
            </a:r>
            <a:r>
              <a:rPr lang="hu-HU" dirty="0" smtClean="0"/>
              <a:t> </a:t>
            </a:r>
            <a:r>
              <a:rPr lang="hu-HU" dirty="0" err="1" smtClean="0"/>
              <a:t>seen</a:t>
            </a:r>
            <a:r>
              <a:rPr lang="hu-HU" dirty="0" smtClean="0"/>
              <a:t> !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795" y="1690688"/>
            <a:ext cx="6169509" cy="485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324432">
            <a:off x="1587183" y="2569901"/>
            <a:ext cx="7913421" cy="247046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4801">
            <a:off x="431725" y="3292793"/>
            <a:ext cx="11957636" cy="415608"/>
          </a:xfrm>
          <a:prstGeom prst="rect">
            <a:avLst/>
          </a:prstGeom>
        </p:spPr>
      </p:pic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16200000">
            <a:off x="-1336041" y="3674745"/>
            <a:ext cx="5044440" cy="501015"/>
          </a:xfrm>
        </p:spPr>
        <p:txBody>
          <a:bodyPr/>
          <a:lstStyle/>
          <a:p>
            <a:pPr marL="0" indent="0">
              <a:buNone/>
            </a:pPr>
            <a:r>
              <a:rPr lang="hu-HU" dirty="0" err="1"/>
              <a:t>T</a:t>
            </a:r>
            <a:r>
              <a:rPr lang="hu-HU" dirty="0" err="1" smtClean="0"/>
              <a:t>his</a:t>
            </a:r>
            <a:r>
              <a:rPr lang="hu-HU" dirty="0" smtClean="0"/>
              <a:t> line </a:t>
            </a:r>
            <a:r>
              <a:rPr lang="hu-HU" dirty="0" err="1" smtClean="0"/>
              <a:t>was</a:t>
            </a:r>
            <a:r>
              <a:rPr lang="hu-HU" dirty="0" smtClean="0"/>
              <a:t> </a:t>
            </a:r>
            <a:r>
              <a:rPr lang="hu-HU" dirty="0" err="1" smtClean="0"/>
              <a:t>half</a:t>
            </a:r>
            <a:r>
              <a:rPr lang="hu-HU" dirty="0" smtClean="0"/>
              <a:t> </a:t>
            </a:r>
            <a:r>
              <a:rPr lang="hu-HU" dirty="0" err="1" smtClean="0"/>
              <a:t>day</a:t>
            </a:r>
            <a:r>
              <a:rPr lang="hu-HU" dirty="0" smtClean="0"/>
              <a:t> of </a:t>
            </a:r>
            <a:r>
              <a:rPr lang="hu-HU" dirty="0" err="1" smtClean="0"/>
              <a:t>work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32" y="877252"/>
            <a:ext cx="7593240" cy="687388"/>
          </a:xfrm>
          <a:prstGeom prst="rect">
            <a:avLst/>
          </a:prstGeom>
        </p:spPr>
      </p:pic>
      <p:sp>
        <p:nvSpPr>
          <p:cNvPr id="6" name="Tartalom helye 2"/>
          <p:cNvSpPr txBox="1">
            <a:spLocks/>
          </p:cNvSpPr>
          <p:nvPr/>
        </p:nvSpPr>
        <p:spPr>
          <a:xfrm rot="4789433">
            <a:off x="6758365" y="4350543"/>
            <a:ext cx="6408331" cy="501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2400" dirty="0" err="1" smtClean="0"/>
              <a:t>Too</a:t>
            </a:r>
            <a:r>
              <a:rPr lang="hu-HU" sz="2400" dirty="0" smtClean="0"/>
              <a:t> </a:t>
            </a:r>
            <a:r>
              <a:rPr lang="hu-HU" sz="2400" dirty="0" err="1" smtClean="0"/>
              <a:t>much</a:t>
            </a:r>
            <a:r>
              <a:rPr lang="hu-HU" sz="2400" dirty="0" smtClean="0"/>
              <a:t> </a:t>
            </a:r>
            <a:r>
              <a:rPr lang="hu-HU" sz="2400" dirty="0" err="1" smtClean="0"/>
              <a:t>variable</a:t>
            </a:r>
            <a:r>
              <a:rPr lang="hu-HU" sz="2400" dirty="0" smtClean="0"/>
              <a:t> </a:t>
            </a:r>
            <a:r>
              <a:rPr lang="hu-HU" sz="2400" dirty="0" err="1" smtClean="0"/>
              <a:t>for</a:t>
            </a:r>
            <a:r>
              <a:rPr lang="hu-HU" sz="2400" dirty="0" smtClean="0"/>
              <a:t> a </a:t>
            </a:r>
            <a:r>
              <a:rPr lang="hu-HU" sz="2400" dirty="0" err="1" smtClean="0"/>
              <a:t>little</a:t>
            </a:r>
            <a:r>
              <a:rPr lang="hu-HU" sz="2400" dirty="0" smtClean="0"/>
              <a:t> </a:t>
            </a:r>
            <a:r>
              <a:rPr lang="hu-HU" sz="2400" dirty="0" err="1" smtClean="0"/>
              <a:t>work</a:t>
            </a:r>
            <a:r>
              <a:rPr lang="hu-HU" sz="2400" dirty="0" smtClean="0"/>
              <a:t> </a:t>
            </a:r>
            <a:r>
              <a:rPr lang="hu-HU" sz="2400" dirty="0" smtClean="0">
                <a:sym typeface="Wingdings" panose="05000000000000000000" pitchFamily="2" charset="2"/>
              </a:rPr>
              <a:t></a:t>
            </a:r>
            <a:endParaRPr lang="hu-HU" sz="2400" dirty="0"/>
          </a:p>
        </p:txBody>
      </p:sp>
      <p:sp>
        <p:nvSpPr>
          <p:cNvPr id="8" name="Tartalom helye 2"/>
          <p:cNvSpPr txBox="1">
            <a:spLocks/>
          </p:cNvSpPr>
          <p:nvPr/>
        </p:nvSpPr>
        <p:spPr>
          <a:xfrm rot="12917191">
            <a:off x="3206377" y="4660699"/>
            <a:ext cx="6408331" cy="501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2400" dirty="0" smtClean="0"/>
              <a:t> </a:t>
            </a:r>
            <a:r>
              <a:rPr lang="hu-HU" sz="2400" dirty="0" err="1" smtClean="0"/>
              <a:t>How</a:t>
            </a:r>
            <a:r>
              <a:rPr lang="hu-HU" sz="2400" dirty="0" smtClean="0"/>
              <a:t> </a:t>
            </a:r>
            <a:r>
              <a:rPr lang="hu-HU" sz="2400" dirty="0" err="1" smtClean="0"/>
              <a:t>many</a:t>
            </a:r>
            <a:r>
              <a:rPr lang="hu-HU" sz="2400" dirty="0" smtClean="0"/>
              <a:t> </a:t>
            </a:r>
            <a:r>
              <a:rPr lang="hu-HU" sz="2400" dirty="0" err="1" smtClean="0"/>
              <a:t>conditions</a:t>
            </a:r>
            <a:r>
              <a:rPr lang="hu-HU" sz="2400" dirty="0" smtClean="0"/>
              <a:t> </a:t>
            </a:r>
            <a:r>
              <a:rPr lang="hu-HU" sz="2400" dirty="0" err="1" smtClean="0"/>
              <a:t>are</a:t>
            </a:r>
            <a:r>
              <a:rPr lang="hu-HU" sz="2400" dirty="0" smtClean="0"/>
              <a:t> here? </a:t>
            </a:r>
            <a:r>
              <a:rPr lang="hu-HU" sz="2400" dirty="0" smtClean="0">
                <a:sym typeface="Wingdings" panose="05000000000000000000" pitchFamily="2" charset="2"/>
              </a:rPr>
              <a:t>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62034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242313" cy="820725"/>
          </a:xfrm>
        </p:spPr>
        <p:txBody>
          <a:bodyPr/>
          <a:lstStyle/>
          <a:p>
            <a:r>
              <a:rPr lang="hu-HU" dirty="0" err="1" smtClean="0"/>
              <a:t>How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intterupt</a:t>
            </a:r>
            <a:r>
              <a:rPr lang="hu-HU" dirty="0" smtClean="0"/>
              <a:t> in a </a:t>
            </a:r>
            <a:r>
              <a:rPr lang="hu-HU" dirty="0" err="1" smtClean="0"/>
              <a:t>while</a:t>
            </a:r>
            <a:r>
              <a:rPr lang="hu-HU" dirty="0" smtClean="0"/>
              <a:t>? 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78624"/>
            <a:ext cx="4896678" cy="280693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80" y="2059027"/>
            <a:ext cx="2775467" cy="24642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860152"/>
            <a:ext cx="1661699" cy="61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7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44</Words>
  <Application>Microsoft Office PowerPoint</Application>
  <PresentationFormat>Szélesvásznú</PresentationFormat>
  <Paragraphs>8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Office-téma</vt:lpstr>
      <vt:lpstr>Temperature Logger</vt:lpstr>
      <vt:lpstr>Most complex code you have ever seen !</vt:lpstr>
      <vt:lpstr>PowerPoint-bemutató</vt:lpstr>
      <vt:lpstr>How to intterupt in a while?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Logger</dc:title>
  <dc:creator>Marci</dc:creator>
  <cp:lastModifiedBy>Marci</cp:lastModifiedBy>
  <cp:revision>4</cp:revision>
  <dcterms:created xsi:type="dcterms:W3CDTF">2017-06-09T13:22:23Z</dcterms:created>
  <dcterms:modified xsi:type="dcterms:W3CDTF">2017-06-09T13:55:53Z</dcterms:modified>
</cp:coreProperties>
</file>