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6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56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93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3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2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89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6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4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3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4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24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D1DE-DF32-4081-9BD0-E21531D7BB83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9DDC-A87E-45F7-8024-DB7BBE0EDB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0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78873" y="429636"/>
            <a:ext cx="10806545" cy="1967200"/>
          </a:xfrm>
        </p:spPr>
        <p:txBody>
          <a:bodyPr>
            <a:normAutofit/>
          </a:bodyPr>
          <a:lstStyle/>
          <a:p>
            <a:r>
              <a:rPr lang="hu-HU" dirty="0" smtClean="0"/>
              <a:t>Martin </a:t>
            </a:r>
            <a:r>
              <a:rPr lang="hu-HU" dirty="0" err="1" smtClean="0"/>
              <a:t>Smitnya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r>
              <a:rPr lang="hu-HU" dirty="0" smtClean="0"/>
              <a:t> week-02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2743056"/>
            <a:ext cx="12191999" cy="4114944"/>
          </a:xfrm>
        </p:spPr>
        <p:txBody>
          <a:bodyPr>
            <a:normAutofit/>
          </a:bodyPr>
          <a:lstStyle/>
          <a:p>
            <a:r>
              <a:rPr lang="hu-HU" dirty="0" err="1" smtClean="0"/>
              <a:t>Purple</a:t>
            </a:r>
            <a:r>
              <a:rPr lang="hu-HU" dirty="0" smtClean="0"/>
              <a:t> </a:t>
            </a:r>
            <a:r>
              <a:rPr lang="hu-HU" dirty="0" err="1" smtClean="0"/>
              <a:t>Steps</a:t>
            </a:r>
            <a:r>
              <a:rPr lang="hu-HU" dirty="0" smtClean="0"/>
              <a:t> 3D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algn="r"/>
            <a:r>
              <a:rPr lang="hu-HU" dirty="0" smtClean="0"/>
              <a:t>					</a:t>
            </a:r>
            <a:r>
              <a:rPr lang="hu-HU" dirty="0" err="1" smtClean="0"/>
              <a:t>gitHub:martinsmitnya</a:t>
            </a:r>
            <a:r>
              <a:rPr lang="hu-HU" dirty="0" smtClean="0"/>
              <a:t>				2020.11.27							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8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93473" cy="1325563"/>
          </a:xfrm>
        </p:spPr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problem</a:t>
            </a:r>
            <a:r>
              <a:rPr lang="hu-HU" dirty="0" smtClean="0"/>
              <a:t>: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1273" y="731549"/>
            <a:ext cx="7329054" cy="959139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resize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square</a:t>
            </a:r>
            <a:r>
              <a:rPr lang="hu-HU" dirty="0" smtClean="0"/>
              <a:t> AND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acount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sqare’s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size</a:t>
            </a:r>
            <a:r>
              <a:rPr lang="hu-HU" dirty="0" smtClean="0"/>
              <a:t>?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69" y="1690688"/>
            <a:ext cx="726190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attempts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solve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957"/>
          </a:xfrm>
        </p:spPr>
        <p:txBody>
          <a:bodyPr>
            <a:normAutofit lnSpcReduction="10000"/>
          </a:bodyPr>
          <a:lstStyle/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everything</a:t>
            </a:r>
            <a:r>
              <a:rPr lang="hu-HU" dirty="0" smtClean="0"/>
              <a:t> in ONE </a:t>
            </a:r>
            <a:r>
              <a:rPr lang="hu-HU" dirty="0" err="1" smtClean="0"/>
              <a:t>loop</a:t>
            </a:r>
            <a:endParaRPr lang="hu-HU" dirty="0" smtClean="0"/>
          </a:p>
          <a:p>
            <a:r>
              <a:rPr lang="hu-HU" dirty="0" err="1" smtClean="0"/>
              <a:t>Drawing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paper</a:t>
            </a:r>
            <a:r>
              <a:rPr lang="hu-HU" dirty="0" smtClean="0"/>
              <a:t> (in IRL)</a:t>
            </a:r>
          </a:p>
          <a:p>
            <a:r>
              <a:rPr lang="hu-HU" dirty="0" err="1" smtClean="0"/>
              <a:t>Figuring</a:t>
            </a:r>
            <a:r>
              <a:rPr lang="hu-HU" dirty="0" smtClean="0"/>
              <a:t> out </a:t>
            </a:r>
            <a:r>
              <a:rPr lang="hu-HU" dirty="0" err="1" smtClean="0"/>
              <a:t>how</a:t>
            </a:r>
            <a:r>
              <a:rPr lang="hu-HU" dirty="0" smtClean="0"/>
              <a:t> I </a:t>
            </a:r>
            <a:r>
              <a:rPr lang="hu-HU" dirty="0" err="1" smtClean="0"/>
              <a:t>would</a:t>
            </a:r>
            <a:r>
              <a:rPr lang="hu-HU" dirty="0" smtClean="0"/>
              <a:t>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it </a:t>
            </a:r>
            <a:r>
              <a:rPr lang="hu-HU" dirty="0" err="1" smtClean="0"/>
              <a:t>manually</a:t>
            </a:r>
            <a:endParaRPr lang="hu-HU" dirty="0" smtClean="0"/>
          </a:p>
          <a:p>
            <a:r>
              <a:rPr lang="hu-HU" dirty="0" smtClean="0"/>
              <a:t>TLDR: I </a:t>
            </a:r>
            <a:r>
              <a:rPr lang="hu-HU" dirty="0" err="1" smtClean="0"/>
              <a:t>tried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everything</a:t>
            </a:r>
            <a:r>
              <a:rPr lang="hu-HU" dirty="0" smtClean="0"/>
              <a:t> in </a:t>
            </a:r>
            <a:r>
              <a:rPr lang="hu-HU" dirty="0" err="1" smtClean="0"/>
              <a:t>one</a:t>
            </a:r>
            <a:r>
              <a:rPr lang="hu-HU" dirty="0" smtClean="0"/>
              <a:t> go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277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TLDR: I </a:t>
            </a:r>
            <a:r>
              <a:rPr lang="hu-HU" dirty="0" err="1" smtClean="0"/>
              <a:t>tried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everything</a:t>
            </a:r>
            <a:r>
              <a:rPr lang="hu-HU" dirty="0" smtClean="0"/>
              <a:t> in </a:t>
            </a:r>
            <a:r>
              <a:rPr lang="hu-HU" dirty="0" err="1" smtClean="0"/>
              <a:t>one</a:t>
            </a:r>
            <a:r>
              <a:rPr lang="hu-HU" dirty="0" smtClean="0"/>
              <a:t> go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4" y="1425435"/>
            <a:ext cx="10878063" cy="54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solution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4493365" cy="5032375"/>
          </a:xfrm>
        </p:spPr>
        <p:txBody>
          <a:bodyPr/>
          <a:lstStyle/>
          <a:p>
            <a:r>
              <a:rPr lang="hu-HU" dirty="0" err="1" smtClean="0"/>
              <a:t>Implementing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hardcode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dynamic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endParaRPr lang="hu-HU" dirty="0" smtClean="0"/>
          </a:p>
          <a:p>
            <a:r>
              <a:rPr lang="hu-HU" dirty="0" smtClean="0"/>
              <a:t>Testing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65" y="1094508"/>
            <a:ext cx="6860435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 I </a:t>
            </a:r>
            <a:r>
              <a:rPr lang="hu-HU" dirty="0" err="1" smtClean="0"/>
              <a:t>learn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 err="1" smtClean="0"/>
              <a:t>Think</a:t>
            </a:r>
            <a:r>
              <a:rPr lang="hu-HU" dirty="0" smtClean="0"/>
              <a:t> in </a:t>
            </a:r>
            <a:r>
              <a:rPr lang="hu-HU" dirty="0" err="1" smtClean="0"/>
              <a:t>pseudo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!</a:t>
            </a:r>
          </a:p>
          <a:p>
            <a:r>
              <a:rPr lang="hu-HU" dirty="0" err="1" smtClean="0"/>
              <a:t>Looking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diferent</a:t>
            </a:r>
            <a:r>
              <a:rPr lang="hu-HU" dirty="0" smtClean="0"/>
              <a:t> </a:t>
            </a:r>
            <a:r>
              <a:rPr lang="hu-HU" dirty="0" err="1" smtClean="0"/>
              <a:t>tools</a:t>
            </a:r>
            <a:r>
              <a:rPr lang="hu-HU" dirty="0" smtClean="0"/>
              <a:t> (</a:t>
            </a:r>
            <a:r>
              <a:rPr lang="hu-HU" dirty="0" err="1" smtClean="0"/>
              <a:t>drawing</a:t>
            </a:r>
            <a:r>
              <a:rPr lang="hu-HU" dirty="0" smtClean="0"/>
              <a:t>, </a:t>
            </a:r>
            <a:r>
              <a:rPr lang="hu-HU" dirty="0" err="1" smtClean="0"/>
              <a:t>visualising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Breaking</a:t>
            </a:r>
            <a:r>
              <a:rPr lang="hu-HU" dirty="0" smtClean="0"/>
              <a:t> down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smaller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endParaRPr lang="hu-HU" dirty="0" smtClean="0"/>
          </a:p>
          <a:p>
            <a:pPr lvl="1"/>
            <a:r>
              <a:rPr lang="hu-HU" dirty="0" err="1" smtClean="0"/>
              <a:t>Implementing</a:t>
            </a:r>
            <a:r>
              <a:rPr lang="hu-HU" dirty="0" smtClean="0"/>
              <a:t> </a:t>
            </a:r>
            <a:r>
              <a:rPr lang="hu-HU" dirty="0" err="1" smtClean="0"/>
              <a:t>existing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smaller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 -&gt;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pasting</a:t>
            </a:r>
            <a:r>
              <a:rPr lang="hu-HU" dirty="0" smtClean="0"/>
              <a:t>!</a:t>
            </a:r>
            <a:endParaRPr lang="hu-HU" dirty="0"/>
          </a:p>
          <a:p>
            <a:pPr lvl="1"/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/>
              <a:t> </a:t>
            </a:r>
            <a:r>
              <a:rPr lang="hu-HU" dirty="0" err="1" smtClean="0"/>
              <a:t>organise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69" y="3750081"/>
            <a:ext cx="6000831" cy="31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131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Martin Smitnya Demo week-02</vt:lpstr>
      <vt:lpstr>The problem: </vt:lpstr>
      <vt:lpstr>My attempts to solve the problem</vt:lpstr>
      <vt:lpstr>TLDR: I tried to do everything in one go</vt:lpstr>
      <vt:lpstr>The solution</vt:lpstr>
      <vt:lpstr>What did I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Smitnya Demo week-02</dc:title>
  <dc:creator>User</dc:creator>
  <cp:lastModifiedBy>User</cp:lastModifiedBy>
  <cp:revision>8</cp:revision>
  <dcterms:created xsi:type="dcterms:W3CDTF">2020-11-26T09:53:57Z</dcterms:created>
  <dcterms:modified xsi:type="dcterms:W3CDTF">2020-11-26T11:29:54Z</dcterms:modified>
</cp:coreProperties>
</file>