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60" r:id="rId6"/>
    <p:sldId id="264" r:id="rId7"/>
    <p:sldId id="267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>
        <p:scale>
          <a:sx n="89" d="100"/>
          <a:sy n="89" d="100"/>
        </p:scale>
        <p:origin x="19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3C05-4959-BD4C-819A-96B007B2908E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3BDEA-8F03-5847-830E-8E555B6D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Matyas molnar</a:t>
            </a:r>
          </a:p>
          <a:p>
            <a:r>
              <a:rPr lang="en-US" dirty="0" smtClean="0"/>
              <a:t>Week 7</a:t>
            </a:r>
          </a:p>
          <a:p>
            <a:r>
              <a:rPr lang="en-US" dirty="0" smtClean="0"/>
              <a:t>Github </a:t>
            </a:r>
            <a:r>
              <a:rPr lang="en-US" dirty="0"/>
              <a:t>: green-fox-academy/matyoo111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34" y="172544"/>
            <a:ext cx="2707289" cy="2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726"/>
      </p:ext>
    </p:extLst>
  </p:cSld>
  <p:clrMapOvr>
    <a:masterClrMapping/>
  </p:clrMapOvr>
  <p:transition spd="slow" advTm="740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39" y="1742859"/>
            <a:ext cx="4542696" cy="45096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Repositories for basic saving and fox identification</a:t>
            </a:r>
          </a:p>
          <a:p>
            <a:r>
              <a:rPr lang="en-US" sz="2800" dirty="0" smtClean="0"/>
              <a:t>Services for implementing repository functions</a:t>
            </a:r>
          </a:p>
          <a:p>
            <a:r>
              <a:rPr lang="en-US" sz="2800" dirty="0" smtClean="0"/>
              <a:t>Solved problem, foxes were saved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16" y="1353580"/>
            <a:ext cx="5280909" cy="44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9157"/>
      </p:ext>
    </p:extLst>
  </p:cSld>
  <p:clrMapOvr>
    <a:masterClrMapping/>
  </p:clrMapOvr>
  <p:transition spd="slow" advTm="502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Matyas molnar</a:t>
            </a:r>
          </a:p>
          <a:p>
            <a:r>
              <a:rPr lang="en-US" dirty="0" smtClean="0"/>
              <a:t>Github </a:t>
            </a:r>
            <a:r>
              <a:rPr lang="en-US" dirty="0"/>
              <a:t>: </a:t>
            </a:r>
            <a:r>
              <a:rPr lang="en-US" dirty="0" smtClean="0"/>
              <a:t>green-fox-academy/matyoo111</a:t>
            </a:r>
          </a:p>
          <a:p>
            <a:r>
              <a:rPr lang="en-US" dirty="0" smtClean="0"/>
              <a:t>Linkedin</a:t>
            </a:r>
            <a:r>
              <a:rPr lang="en-US" dirty="0"/>
              <a:t> : https://www.linkedin.com/in/</a:t>
            </a:r>
            <a:r>
              <a:rPr lang="en-US" dirty="0" err="1"/>
              <a:t>molnarmatyas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34" y="172544"/>
            <a:ext cx="2707289" cy="2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5106"/>
      </p:ext>
    </p:extLst>
  </p:cSld>
  <p:clrMapOvr>
    <a:masterClrMapping/>
  </p:clrMapOvr>
  <p:transition spd="slow" advTm="3536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Fox Club project first steps and problems</a:t>
            </a:r>
          </a:p>
          <a:p>
            <a:r>
              <a:rPr lang="en-US" sz="3200" dirty="0" smtClean="0"/>
              <a:t>Fox Club project improvements</a:t>
            </a:r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4262"/>
      </p:ext>
    </p:extLst>
  </p:cSld>
  <p:clrMapOvr>
    <a:masterClrMapping/>
  </p:clrMapOvr>
  <p:transition spd="slow" advTm="20335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53007"/>
            <a:ext cx="9905998" cy="1478570"/>
          </a:xfrm>
        </p:spPr>
        <p:txBody>
          <a:bodyPr/>
          <a:lstStyle/>
          <a:p>
            <a:r>
              <a:rPr lang="en-US" smtClean="0"/>
              <a:t>Hiking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778668"/>
            <a:ext cx="7972425" cy="59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746"/>
      </p:ext>
    </p:extLst>
  </p:cSld>
  <p:clrMapOvr>
    <a:masterClrMapping/>
  </p:clrMapOvr>
  <p:transition spd="slow" advTm="14721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09" y="149225"/>
            <a:ext cx="8682566" cy="6511926"/>
          </a:xfrm>
        </p:spPr>
      </p:pic>
    </p:spTree>
    <p:extLst>
      <p:ext uri="{BB962C8B-B14F-4D97-AF65-F5344CB8AC3E}">
        <p14:creationId xmlns:p14="http://schemas.microsoft.com/office/powerpoint/2010/main" val="90598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4" y="-163802"/>
            <a:ext cx="4416107" cy="1478570"/>
          </a:xfrm>
        </p:spPr>
        <p:txBody>
          <a:bodyPr/>
          <a:lstStyle/>
          <a:p>
            <a:r>
              <a:rPr lang="en-US" dirty="0" smtClean="0"/>
              <a:t>Fox club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6" y="1056505"/>
            <a:ext cx="5601696" cy="4998306"/>
          </a:xfrm>
        </p:spPr>
        <p:txBody>
          <a:bodyPr>
            <a:noAutofit/>
          </a:bodyPr>
          <a:lstStyle/>
          <a:p>
            <a:r>
              <a:rPr lang="en-US" sz="2800" dirty="0" smtClean="0"/>
              <a:t>Index page for information and links</a:t>
            </a:r>
          </a:p>
          <a:p>
            <a:r>
              <a:rPr lang="en-US" sz="2800" dirty="0" err="1" smtClean="0"/>
              <a:t>LogIn</a:t>
            </a:r>
            <a:r>
              <a:rPr lang="en-US" sz="2800" dirty="0" smtClean="0"/>
              <a:t> page for registering/login </a:t>
            </a:r>
            <a:r>
              <a:rPr lang="en-US" sz="2800" dirty="0" err="1" smtClean="0"/>
              <a:t>NutritionStore</a:t>
            </a:r>
            <a:r>
              <a:rPr lang="en-US" sz="2800" dirty="0" smtClean="0"/>
              <a:t> for setting food and drink</a:t>
            </a:r>
          </a:p>
          <a:p>
            <a:r>
              <a:rPr lang="en-US" sz="2800" dirty="0" err="1" smtClean="0"/>
              <a:t>TrickCenter</a:t>
            </a:r>
            <a:r>
              <a:rPr lang="en-US" sz="2800" dirty="0" smtClean="0"/>
              <a:t> for learning tricks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61" y="762000"/>
            <a:ext cx="5011420" cy="47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81018"/>
      </p:ext>
    </p:extLst>
  </p:cSld>
  <p:clrMapOvr>
    <a:masterClrMapping/>
  </p:clrMapOvr>
  <p:transition spd="slow" advTm="23669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4405947" cy="1372842"/>
          </a:xfrm>
        </p:spPr>
        <p:txBody>
          <a:bodyPr/>
          <a:lstStyle/>
          <a:p>
            <a:r>
              <a:rPr lang="en-US" dirty="0" smtClean="0"/>
              <a:t>Fox club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1" y="3478203"/>
            <a:ext cx="10348534" cy="3148985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7679" y="102520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GetMapping</a:t>
            </a:r>
            <a:r>
              <a:rPr lang="en-US" dirty="0" smtClean="0"/>
              <a:t> </a:t>
            </a:r>
            <a:r>
              <a:rPr lang="en-US" dirty="0"/>
              <a:t>for showing pages</a:t>
            </a:r>
          </a:p>
          <a:p>
            <a:r>
              <a:rPr lang="en-US" dirty="0" err="1"/>
              <a:t>PostMapping</a:t>
            </a:r>
            <a:r>
              <a:rPr lang="en-US" dirty="0"/>
              <a:t> for information </a:t>
            </a:r>
            <a:r>
              <a:rPr lang="en-US" dirty="0" smtClean="0"/>
              <a:t>input</a:t>
            </a:r>
          </a:p>
          <a:p>
            <a:r>
              <a:rPr lang="en-US" dirty="0"/>
              <a:t>Tried to think about each possible outcome (such as if there is no fox registered in the </a:t>
            </a:r>
            <a:r>
              <a:rPr lang="en-US" dirty="0" smtClean="0"/>
              <a:t>database)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01936"/>
      </p:ext>
    </p:extLst>
  </p:cSld>
  <p:clrMapOvr>
    <a:masterClrMapping/>
  </p:clrMapOvr>
  <p:transition spd="slow" advTm="11706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+ Links with </a:t>
            </a:r>
            <a:r>
              <a:rPr lang="en-US" dirty="0" err="1" smtClean="0"/>
              <a:t>foxnames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70" y="2863099"/>
            <a:ext cx="8379105" cy="2590641"/>
          </a:xfrm>
        </p:spPr>
      </p:pic>
    </p:spTree>
    <p:extLst>
      <p:ext uri="{BB962C8B-B14F-4D97-AF65-F5344CB8AC3E}">
        <p14:creationId xmlns:p14="http://schemas.microsoft.com/office/powerpoint/2010/main" val="1842306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99243"/>
            <a:ext cx="9905999" cy="3541714"/>
          </a:xfrm>
        </p:spPr>
        <p:txBody>
          <a:bodyPr/>
          <a:lstStyle/>
          <a:p>
            <a:r>
              <a:rPr lang="en-US" dirty="0" smtClean="0"/>
              <a:t>Error handling for @</a:t>
            </a:r>
            <a:r>
              <a:rPr lang="en-US" dirty="0" err="1" smtClean="0"/>
              <a:t>PostMapping</a:t>
            </a:r>
            <a:r>
              <a:rPr lang="en-US" dirty="0" smtClean="0"/>
              <a:t>: pay attention to redirect the user to the index page even if no name is found for identification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4" y="2031134"/>
            <a:ext cx="10604030" cy="36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620"/>
      </p:ext>
    </p:extLst>
  </p:cSld>
  <p:clrMapOvr>
    <a:masterClrMapping/>
  </p:clrMapOvr>
  <p:transition spd="slow" advTm="19801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did not save registered foxes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 logged in with another fox, the previously added foxes disappeared</a:t>
            </a:r>
          </a:p>
          <a:p>
            <a:r>
              <a:rPr lang="en-US" dirty="0" smtClean="0"/>
              <a:t>Solution: restructuring some functions</a:t>
            </a:r>
          </a:p>
          <a:p>
            <a:pPr lvl="1"/>
            <a:r>
              <a:rPr lang="en-US" dirty="0" smtClean="0"/>
              <a:t>Create interface and class for repository and services</a:t>
            </a:r>
          </a:p>
          <a:p>
            <a:pPr lvl="1"/>
            <a:r>
              <a:rPr lang="en-US" dirty="0" smtClean="0"/>
              <a:t>Thus a map of foxes were not redefined when using some functions in the @Controller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0335"/>
      </p:ext>
    </p:extLst>
  </p:cSld>
  <p:clrMapOvr>
    <a:masterClrMapping/>
  </p:clrMapOvr>
  <p:transition spd="slow" advTm="22510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132</TotalTime>
  <Words>193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Tw Cen MT</vt:lpstr>
      <vt:lpstr>Arial</vt:lpstr>
      <vt:lpstr>Circuit</vt:lpstr>
      <vt:lpstr>Demo presentation</vt:lpstr>
      <vt:lpstr>Content of presentation</vt:lpstr>
      <vt:lpstr>Hiking</vt:lpstr>
      <vt:lpstr>PowerPoint Presentation</vt:lpstr>
      <vt:lpstr>Fox club</vt:lpstr>
      <vt:lpstr>Fox club</vt:lpstr>
      <vt:lpstr>@Pathvariable + Links with foxnames</vt:lpstr>
      <vt:lpstr>PowerPoint Presentation</vt:lpstr>
      <vt:lpstr>Problem: did not save registered foxes</vt:lpstr>
      <vt:lpstr>New structure</vt:lpstr>
      <vt:lpstr>Thank you for watching!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presentation</dc:title>
  <dc:creator>Microsoft Office User</dc:creator>
  <cp:lastModifiedBy>Microsoft Office User</cp:lastModifiedBy>
  <cp:revision>23</cp:revision>
  <dcterms:created xsi:type="dcterms:W3CDTF">2018-05-25T11:51:16Z</dcterms:created>
  <dcterms:modified xsi:type="dcterms:W3CDTF">2018-06-29T12:54:21Z</dcterms:modified>
</cp:coreProperties>
</file>