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830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AC2F13-F227-2848-9671-7FC806E18C5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B522-598B-054C-9528-316288B4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3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Matyas Molnar</a:t>
            </a:r>
          </a:p>
          <a:p>
            <a:r>
              <a:rPr lang="en-US" smtClean="0"/>
              <a:t>Week 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0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835" y="2926095"/>
            <a:ext cx="9404723" cy="1400530"/>
          </a:xfrm>
        </p:spPr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4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 introduction today</a:t>
            </a:r>
          </a:p>
          <a:p>
            <a:r>
              <a:rPr lang="en-US" sz="3200" dirty="0" smtClean="0"/>
              <a:t>Unexpected problems</a:t>
            </a:r>
          </a:p>
          <a:p>
            <a:r>
              <a:rPr lang="en-US" sz="3200" dirty="0" smtClean="0"/>
              <a:t>Code from the beginning of week</a:t>
            </a:r>
          </a:p>
          <a:p>
            <a:r>
              <a:rPr lang="en-US" sz="3200" dirty="0" smtClean="0"/>
              <a:t>Project 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3495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01" y="113477"/>
            <a:ext cx="9404723" cy="1400530"/>
          </a:xfrm>
        </p:spPr>
        <p:txBody>
          <a:bodyPr/>
          <a:lstStyle/>
          <a:p>
            <a:r>
              <a:rPr lang="en-US" dirty="0" smtClean="0"/>
              <a:t>An unexpected problem: IntelliJ IDEA 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210" y="1858781"/>
            <a:ext cx="10515600" cy="4662956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Click to run a program in a class (call it program A)</a:t>
            </a:r>
          </a:p>
          <a:p>
            <a:r>
              <a:rPr lang="en-US" sz="3200" dirty="0" smtClean="0"/>
              <a:t>It works and looks good, but then..</a:t>
            </a:r>
          </a:p>
          <a:p>
            <a:r>
              <a:rPr lang="en-US" sz="3200" dirty="0" smtClean="0"/>
              <a:t>You try to run another program in another class</a:t>
            </a:r>
          </a:p>
          <a:p>
            <a:r>
              <a:rPr lang="en-US" sz="3200" dirty="0" smtClean="0"/>
              <a:t>And it again runs program A, even though you specified that you wish to run program B</a:t>
            </a:r>
          </a:p>
          <a:p>
            <a:r>
              <a:rPr lang="en-US" sz="3200" dirty="0" smtClean="0"/>
              <a:t>How to solve it?</a:t>
            </a:r>
          </a:p>
          <a:p>
            <a:pPr lvl="1"/>
            <a:r>
              <a:rPr lang="en-US" sz="2800" dirty="0" smtClean="0"/>
              <a:t>Close and open again IntelliJ (probably won`t help)</a:t>
            </a:r>
          </a:p>
          <a:p>
            <a:pPr lvl="1"/>
            <a:r>
              <a:rPr lang="en-US" sz="2800" dirty="0" smtClean="0"/>
              <a:t>Open a new class and write another program (call it program C, worked once)</a:t>
            </a:r>
          </a:p>
          <a:p>
            <a:pPr lvl="1"/>
            <a:r>
              <a:rPr lang="en-US" sz="2800" dirty="0" smtClean="0"/>
              <a:t>Ultimate solution: comment out problematic parts in program A, and run program 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4480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List 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29" y="1690688"/>
            <a:ext cx="11199182" cy="5084866"/>
          </a:xfrm>
        </p:spPr>
      </p:pic>
    </p:spTree>
    <p:extLst>
      <p:ext uri="{BB962C8B-B14F-4D97-AF65-F5344CB8AC3E}">
        <p14:creationId xmlns:p14="http://schemas.microsoft.com/office/powerpoint/2010/main" val="1937468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0157"/>
            <a:ext cx="9404723" cy="1400530"/>
          </a:xfrm>
        </p:spPr>
        <p:txBody>
          <a:bodyPr/>
          <a:lstStyle/>
          <a:p>
            <a:r>
              <a:rPr lang="en-US" dirty="0" smtClean="0"/>
              <a:t>Draw Triangle (project) - how not to do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" y="1690687"/>
            <a:ext cx="11813642" cy="4530231"/>
          </a:xfrm>
        </p:spPr>
      </p:pic>
    </p:spTree>
    <p:extLst>
      <p:ext uri="{BB962C8B-B14F-4D97-AF65-F5344CB8AC3E}">
        <p14:creationId xmlns:p14="http://schemas.microsoft.com/office/powerpoint/2010/main" val="286028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60" y="179882"/>
            <a:ext cx="6983140" cy="65271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63979"/>
            <a:ext cx="2039911" cy="25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8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Triangle Project </a:t>
            </a:r>
            <a:r>
              <a:rPr lang="mr-IN" dirty="0" smtClean="0"/>
              <a:t>–</a:t>
            </a:r>
            <a:r>
              <a:rPr lang="en-US" dirty="0" smtClean="0"/>
              <a:t> Start simple: Draw a single triangle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9" y="2113613"/>
            <a:ext cx="11394288" cy="3192905"/>
          </a:xfrm>
        </p:spPr>
      </p:pic>
    </p:spTree>
    <p:extLst>
      <p:ext uri="{BB962C8B-B14F-4D97-AF65-F5344CB8AC3E}">
        <p14:creationId xmlns:p14="http://schemas.microsoft.com/office/powerpoint/2010/main" val="2082992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Triangle Project </a:t>
            </a:r>
            <a:r>
              <a:rPr lang="mr-IN" dirty="0" smtClean="0"/>
              <a:t>–</a:t>
            </a:r>
            <a:r>
              <a:rPr lang="en-US" dirty="0" smtClean="0"/>
              <a:t> create 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" y="1970958"/>
            <a:ext cx="11468183" cy="3680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83" y="130791"/>
            <a:ext cx="1840167" cy="1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5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96" y="146114"/>
            <a:ext cx="6331827" cy="63521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571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26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163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Mangal</vt:lpstr>
      <vt:lpstr>Wingdings 3</vt:lpstr>
      <vt:lpstr>Arial</vt:lpstr>
      <vt:lpstr>Ion</vt:lpstr>
      <vt:lpstr>Demo presentation</vt:lpstr>
      <vt:lpstr>Content</vt:lpstr>
      <vt:lpstr>An unexpected problem: IntelliJ IDEA crash</vt:lpstr>
      <vt:lpstr>Unique List exercise</vt:lpstr>
      <vt:lpstr>Draw Triangle (project) - how not to do it</vt:lpstr>
      <vt:lpstr>Result:</vt:lpstr>
      <vt:lpstr>Draw Triangle Project – Start simple: Draw a single triangle</vt:lpstr>
      <vt:lpstr>Draw Triangle Project – create loops</vt:lpstr>
      <vt:lpstr>Yeah!!</vt:lpstr>
      <vt:lpstr>Thanks for watching!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presentation</dc:title>
  <dc:creator>Microsoft Office User</dc:creator>
  <cp:lastModifiedBy>Microsoft Office User</cp:lastModifiedBy>
  <cp:revision>10</cp:revision>
  <dcterms:created xsi:type="dcterms:W3CDTF">2018-05-18T12:05:36Z</dcterms:created>
  <dcterms:modified xsi:type="dcterms:W3CDTF">2018-05-18T13:14:26Z</dcterms:modified>
</cp:coreProperties>
</file>