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r>
              <a:rPr lang="en-US" dirty="0" smtClean="0"/>
              <a:t>Matyas </a:t>
            </a:r>
            <a:r>
              <a:rPr lang="en-US" dirty="0" err="1" smtClean="0"/>
              <a:t>molnar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username: matyoo111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Soft skills</a:t>
            </a:r>
          </a:p>
          <a:p>
            <a:r>
              <a:rPr lang="en-US" sz="3200" dirty="0" smtClean="0"/>
              <a:t>Coding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65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Mathematics and Philosophy at the University of York</a:t>
            </a:r>
          </a:p>
          <a:p>
            <a:r>
              <a:rPr lang="en-US" sz="3200" dirty="0" smtClean="0"/>
              <a:t>Philosophy of Science at the London School of Economics</a:t>
            </a:r>
          </a:p>
          <a:p>
            <a:r>
              <a:rPr lang="en-US" sz="3200" dirty="0" smtClean="0"/>
              <a:t>Business Developer at FriendlyScore</a:t>
            </a:r>
          </a:p>
          <a:p>
            <a:r>
              <a:rPr lang="en-US" sz="3200" dirty="0" smtClean="0"/>
              <a:t>FinTech Research Analyst Inter at McKinsey and Company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43" y="4304909"/>
            <a:ext cx="869769" cy="869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01" y="2692148"/>
            <a:ext cx="883510" cy="883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15" y="3477244"/>
            <a:ext cx="810132" cy="81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911" y="1534303"/>
            <a:ext cx="1583454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Presentation skills</a:t>
            </a:r>
          </a:p>
          <a:p>
            <a:r>
              <a:rPr lang="en-US" sz="3200" dirty="0" smtClean="0"/>
              <a:t>Collaboration at Coding DOJO</a:t>
            </a:r>
          </a:p>
          <a:p>
            <a:r>
              <a:rPr lang="en-US" sz="3200" dirty="0" smtClean="0"/>
              <a:t>Persistence</a:t>
            </a:r>
          </a:p>
          <a:p>
            <a:r>
              <a:rPr lang="en-US" sz="3200" dirty="0" smtClean="0"/>
              <a:t>Recreation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76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replace all ”x” characters in a String by programming a recursive function</a:t>
            </a:r>
          </a:p>
          <a:p>
            <a:r>
              <a:rPr lang="en-US" dirty="0" smtClean="0"/>
              <a:t>Basic idea (that did not work):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6" y="3829778"/>
            <a:ext cx="10262150" cy="26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7" y="2404170"/>
            <a:ext cx="11485089" cy="3108973"/>
          </a:xfrm>
        </p:spPr>
      </p:pic>
    </p:spTree>
    <p:extLst>
      <p:ext uri="{BB962C8B-B14F-4D97-AF65-F5344CB8AC3E}">
        <p14:creationId xmlns:p14="http://schemas.microsoft.com/office/powerpoint/2010/main" val="3600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3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90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Tw Cen MT</vt:lpstr>
      <vt:lpstr>Arial</vt:lpstr>
      <vt:lpstr>Circuit</vt:lpstr>
      <vt:lpstr>Demo presentation</vt:lpstr>
      <vt:lpstr>Content of presentation</vt:lpstr>
      <vt:lpstr>Introduction</vt:lpstr>
      <vt:lpstr>Soft skills</vt:lpstr>
      <vt:lpstr>Coding challenges</vt:lpstr>
      <vt:lpstr>Solution</vt:lpstr>
      <vt:lpstr>Thank you for watching!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Microsoft Office User</dc:creator>
  <cp:lastModifiedBy>Microsoft Office User</cp:lastModifiedBy>
  <cp:revision>2</cp:revision>
  <dcterms:created xsi:type="dcterms:W3CDTF">2018-05-25T11:51:16Z</dcterms:created>
  <dcterms:modified xsi:type="dcterms:W3CDTF">2018-05-25T12:04:26Z</dcterms:modified>
</cp:coreProperties>
</file>