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243"/>
    <p:restoredTop sz="94719"/>
  </p:normalViewPr>
  <p:slideViewPr>
    <p:cSldViewPr snapToGrid="0" snapToObjects="1">
      <p:cViewPr varScale="1">
        <p:scale>
          <a:sx n="122" d="100"/>
          <a:sy n="12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3C05-4959-BD4C-819A-96B007B2908E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3BDEA-8F03-5847-830E-8E555B6D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</a:p>
          <a:p>
            <a:r>
              <a:rPr lang="en-US" dirty="0" smtClean="0"/>
              <a:t>Matyas molnar</a:t>
            </a:r>
          </a:p>
          <a:p>
            <a:r>
              <a:rPr lang="en-US" dirty="0" smtClean="0"/>
              <a:t>Github </a:t>
            </a:r>
            <a:r>
              <a:rPr lang="en-US" dirty="0"/>
              <a:t>: green-fox-academy/matyoo111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34" y="172544"/>
            <a:ext cx="2707289" cy="2707289"/>
          </a:xfrm>
          <a:prstGeom prst="rect">
            <a:avLst/>
          </a:prstGeom>
        </p:spPr>
      </p:pic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726"/>
      </p:ext>
    </p:extLst>
  </p:cSld>
  <p:clrMapOvr>
    <a:masterClrMapping/>
  </p:clrMapOvr>
  <p:transition spd="slow" advTm="72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Matyas molnar</a:t>
            </a:r>
          </a:p>
          <a:p>
            <a:r>
              <a:rPr lang="en-US" dirty="0" smtClean="0"/>
              <a:t>Github </a:t>
            </a:r>
            <a:r>
              <a:rPr lang="en-US" dirty="0"/>
              <a:t>: </a:t>
            </a:r>
            <a:r>
              <a:rPr lang="en-US" dirty="0" smtClean="0"/>
              <a:t>green-fox-academy/matyoo111</a:t>
            </a:r>
          </a:p>
          <a:p>
            <a:r>
              <a:rPr lang="en-US" dirty="0" smtClean="0"/>
              <a:t>Linkedin</a:t>
            </a:r>
            <a:r>
              <a:rPr lang="en-US" dirty="0"/>
              <a:t> : https://www.linkedin.com/in/</a:t>
            </a:r>
            <a:r>
              <a:rPr lang="en-US" dirty="0" err="1"/>
              <a:t>molnarmatyas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34" y="172544"/>
            <a:ext cx="2707289" cy="2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5106"/>
      </p:ext>
    </p:extLst>
  </p:cSld>
  <p:clrMapOvr>
    <a:masterClrMapping/>
  </p:clrMapOvr>
  <p:transition spd="slow" advTm="3536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Soft skills</a:t>
            </a:r>
          </a:p>
          <a:p>
            <a:r>
              <a:rPr lang="en-US" sz="3200" dirty="0" smtClean="0"/>
              <a:t>Coding challenge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4262"/>
      </p:ext>
    </p:extLst>
  </p:cSld>
  <p:clrMapOvr>
    <a:masterClrMapping/>
  </p:clrMapOvr>
  <p:transition spd="slow" advTm="20335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65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Mathematics and Philosophy at the University of York</a:t>
            </a:r>
          </a:p>
          <a:p>
            <a:pPr lvl="1"/>
            <a:r>
              <a:rPr lang="en-US" sz="2800" dirty="0" smtClean="0"/>
              <a:t>Water polo</a:t>
            </a:r>
          </a:p>
          <a:p>
            <a:r>
              <a:rPr lang="en-US" sz="3200" dirty="0" smtClean="0"/>
              <a:t>Philosophy of Science at the London School of Economics</a:t>
            </a:r>
          </a:p>
          <a:p>
            <a:pPr lvl="1"/>
            <a:r>
              <a:rPr lang="en-US" sz="2800" dirty="0" smtClean="0"/>
              <a:t>Lifeguarding</a:t>
            </a:r>
          </a:p>
          <a:p>
            <a:r>
              <a:rPr lang="en-US" sz="3200" dirty="0" smtClean="0"/>
              <a:t>Business Developer at FriendlyScore</a:t>
            </a:r>
          </a:p>
          <a:p>
            <a:r>
              <a:rPr lang="en-US" sz="3200" dirty="0" smtClean="0"/>
              <a:t>FinTech Research Analyst Inter at McKinsey and Company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68" y="5203917"/>
            <a:ext cx="869769" cy="869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373" y="3481834"/>
            <a:ext cx="883510" cy="883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0" y="4297051"/>
            <a:ext cx="810132" cy="81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84" y="2225618"/>
            <a:ext cx="1583454" cy="8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94"/>
      </p:ext>
    </p:extLst>
  </p:cSld>
  <p:clrMapOvr>
    <a:masterClrMapping/>
  </p:clrMapOvr>
  <p:transition spd="slow" advTm="53721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skills : Stress management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assess situations and relieve stress</a:t>
            </a:r>
          </a:p>
          <a:p>
            <a:r>
              <a:rPr lang="en-US" sz="3200" dirty="0" smtClean="0"/>
              <a:t>Meditation</a:t>
            </a:r>
          </a:p>
          <a:p>
            <a:r>
              <a:rPr lang="en-US" sz="3200" dirty="0" smtClean="0"/>
              <a:t>Power naps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769746"/>
      </p:ext>
    </p:extLst>
  </p:cSld>
  <p:clrMapOvr>
    <a:masterClrMapping/>
  </p:clrMapOvr>
  <p:transition spd="slow" advTm="1472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challenges : count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letters in a string and give back a dictionary, where the letters of the string are the keys and their frequency are the values</a:t>
            </a:r>
          </a:p>
          <a:p>
            <a:r>
              <a:rPr lang="en-US" dirty="0" smtClean="0"/>
              <a:t>First, create a map, which has characters and integers in it</a:t>
            </a:r>
          </a:p>
          <a:p>
            <a:r>
              <a:rPr lang="en-US" dirty="0" smtClean="0"/>
              <a:t>Then use “for loops” to count the occurrences of letters</a:t>
            </a:r>
          </a:p>
        </p:txBody>
      </p:sp>
    </p:spTree>
    <p:extLst>
      <p:ext uri="{BB962C8B-B14F-4D97-AF65-F5344CB8AC3E}">
        <p14:creationId xmlns:p14="http://schemas.microsoft.com/office/powerpoint/2010/main" val="542281018"/>
      </p:ext>
    </p:extLst>
  </p:cSld>
  <p:clrMapOvr>
    <a:masterClrMapping/>
  </p:clrMapOvr>
  <p:transition spd="slow" advTm="23669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challenges : count letters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3" y="2349335"/>
            <a:ext cx="10121275" cy="3305229"/>
          </a:xfrm>
        </p:spPr>
      </p:pic>
      <p:sp>
        <p:nvSpPr>
          <p:cNvPr id="3" name="Frame 2"/>
          <p:cNvSpPr/>
          <p:nvPr/>
        </p:nvSpPr>
        <p:spPr>
          <a:xfrm>
            <a:off x="1576552" y="3321268"/>
            <a:ext cx="3626069" cy="483476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01936"/>
      </p:ext>
    </p:extLst>
  </p:cSld>
  <p:clrMapOvr>
    <a:masterClrMapping/>
  </p:clrMapOvr>
  <p:transition spd="slow" advTm="11706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8" y="2307295"/>
            <a:ext cx="9944050" cy="3273698"/>
          </a:xfrm>
        </p:spPr>
      </p:pic>
    </p:spTree>
    <p:extLst>
      <p:ext uri="{BB962C8B-B14F-4D97-AF65-F5344CB8AC3E}">
        <p14:creationId xmlns:p14="http://schemas.microsoft.com/office/powerpoint/2010/main" val="360067620"/>
      </p:ext>
    </p:extLst>
  </p:cSld>
  <p:clrMapOvr>
    <a:masterClrMapping/>
  </p:clrMapOvr>
  <p:transition spd="slow" advTm="19801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9" y="1850095"/>
            <a:ext cx="11070536" cy="4638196"/>
          </a:xfrm>
        </p:spPr>
      </p:pic>
    </p:spTree>
    <p:extLst>
      <p:ext uri="{BB962C8B-B14F-4D97-AF65-F5344CB8AC3E}">
        <p14:creationId xmlns:p14="http://schemas.microsoft.com/office/powerpoint/2010/main" val="331050335"/>
      </p:ext>
    </p:extLst>
  </p:cSld>
  <p:clrMapOvr>
    <a:masterClrMapping/>
  </p:clrMapOvr>
  <p:transition spd="slow" advTm="2251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what your variables do when the function is running</a:t>
            </a:r>
          </a:p>
          <a:p>
            <a:r>
              <a:rPr lang="en-US" dirty="0" smtClean="0"/>
              <a:t>Write tests to check whether an expected output is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69157"/>
      </p:ext>
    </p:extLst>
  </p:cSld>
  <p:clrMapOvr>
    <a:masterClrMapping/>
  </p:clrMapOvr>
  <p:transition spd="slow" advTm="5020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</TotalTime>
  <Words>168</Words>
  <Application>Microsoft Macintosh PowerPoint</Application>
  <PresentationFormat>Widescreen</PresentationFormat>
  <Paragraphs>34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Demo presentation</vt:lpstr>
      <vt:lpstr>Content of presentation</vt:lpstr>
      <vt:lpstr>Introduction</vt:lpstr>
      <vt:lpstr>Soft skills : Stress management workshop</vt:lpstr>
      <vt:lpstr>Coding challenges : count letters</vt:lpstr>
      <vt:lpstr>Coding challenges : count letters</vt:lpstr>
      <vt:lpstr>Solution</vt:lpstr>
      <vt:lpstr>Test</vt:lpstr>
      <vt:lpstr>Conclusion</vt:lpstr>
      <vt:lpstr>Thank you for watching!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presentation</dc:title>
  <dc:creator>Microsoft Office User</dc:creator>
  <cp:lastModifiedBy>Microsoft Office User</cp:lastModifiedBy>
  <cp:revision>12</cp:revision>
  <dcterms:created xsi:type="dcterms:W3CDTF">2018-05-25T11:51:16Z</dcterms:created>
  <dcterms:modified xsi:type="dcterms:W3CDTF">2018-06-01T13:46:43Z</dcterms:modified>
</cp:coreProperties>
</file>