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7" r:id="rId6"/>
    <p:sldId id="260" r:id="rId7"/>
    <p:sldId id="264" r:id="rId8"/>
    <p:sldId id="262" r:id="rId9"/>
    <p:sldId id="268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19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3C05-4959-BD4C-819A-96B007B2908E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BDEA-8F03-5847-830E-8E555B6D0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201354"/>
          </a:xfrm>
        </p:spPr>
        <p:txBody>
          <a:bodyPr>
            <a:normAutofit/>
          </a:bodyPr>
          <a:lstStyle/>
          <a:p>
            <a:r>
              <a:rPr lang="en-US" dirty="0" smtClean="0"/>
              <a:t>Matyas </a:t>
            </a:r>
            <a:r>
              <a:rPr lang="en-US" dirty="0" smtClean="0"/>
              <a:t>molnar</a:t>
            </a:r>
          </a:p>
          <a:p>
            <a:r>
              <a:rPr lang="en-US" dirty="0" smtClean="0"/>
              <a:t>Week 8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 smtClean="0"/>
              <a:t>green-fox-academy/matyoo111</a:t>
            </a:r>
          </a:p>
          <a:p>
            <a:r>
              <a:rPr lang="en-US" dirty="0"/>
              <a:t>Linkedin: https://www.linkedin.com/in/</a:t>
            </a:r>
            <a:r>
              <a:rPr lang="en-US" dirty="0" err="1"/>
              <a:t>molnarmatyas</a:t>
            </a:r>
            <a:r>
              <a:rPr lang="en-US" dirty="0"/>
              <a:t>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26"/>
      </p:ext>
    </p:extLst>
  </p:cSld>
  <p:clrMapOvr>
    <a:masterClrMapping/>
  </p:clrMapOvr>
  <p:transition spd="slow" advTm="740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Tricky </a:t>
            </a:r>
            <a:r>
              <a:rPr lang="en-US" dirty="0" err="1" smtClean="0"/>
              <a:t>booleans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97" y="1255303"/>
            <a:ext cx="9636030" cy="49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335"/>
      </p:ext>
    </p:extLst>
  </p:cSld>
  <p:clrMapOvr>
    <a:masterClrMapping/>
  </p:clrMapOvr>
  <p:transition spd="slow" advTm="2251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Naming is very important for smooth running</a:t>
            </a:r>
          </a:p>
          <a:p>
            <a:r>
              <a:rPr lang="en-US" sz="3200" dirty="0" smtClean="0"/>
              <a:t>Better to work in more packages and classes</a:t>
            </a:r>
          </a:p>
          <a:p>
            <a:r>
              <a:rPr lang="en-US" sz="3200" dirty="0" smtClean="0"/>
              <a:t>Error handling should be prioritized due to @Repositories and 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6269157"/>
      </p:ext>
    </p:extLst>
  </p:cSld>
  <p:clrMapOvr>
    <a:masterClrMapping/>
  </p:clrMapOvr>
  <p:transition spd="slow" advTm="502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Matyas molnar</a:t>
            </a:r>
          </a:p>
          <a:p>
            <a:r>
              <a:rPr lang="en-US" dirty="0" smtClean="0"/>
              <a:t>Github </a:t>
            </a:r>
            <a:r>
              <a:rPr lang="en-US" dirty="0"/>
              <a:t>: </a:t>
            </a:r>
            <a:r>
              <a:rPr lang="en-US" dirty="0" smtClean="0"/>
              <a:t>green-fox-academy/matyoo111</a:t>
            </a:r>
          </a:p>
          <a:p>
            <a:r>
              <a:rPr lang="en-US" dirty="0" smtClean="0"/>
              <a:t>Linkedin</a:t>
            </a:r>
            <a:r>
              <a:rPr lang="en-US" dirty="0"/>
              <a:t> : https://www.linkedin.com/in/</a:t>
            </a:r>
            <a:r>
              <a:rPr lang="en-US" dirty="0" err="1"/>
              <a:t>molnarmatyas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34" y="172544"/>
            <a:ext cx="2707289" cy="27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5106"/>
      </p:ext>
    </p:extLst>
  </p:cSld>
  <p:clrMapOvr>
    <a:masterClrMapping/>
  </p:clrMapOvr>
  <p:transition spd="slow" advTm="353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err="1" smtClean="0"/>
              <a:t>ToDo</a:t>
            </a:r>
            <a:r>
              <a:rPr lang="en-US" sz="3200" dirty="0" smtClean="0"/>
              <a:t> application task and result</a:t>
            </a:r>
            <a:endParaRPr lang="en-US" sz="3200" dirty="0" smtClean="0"/>
          </a:p>
          <a:p>
            <a:r>
              <a:rPr lang="en-US" sz="3200" dirty="0" err="1" smtClean="0"/>
              <a:t>ToDo</a:t>
            </a:r>
            <a:r>
              <a:rPr lang="en-US" sz="3200" dirty="0" smtClean="0"/>
              <a:t> application coding</a:t>
            </a:r>
            <a:endParaRPr lang="en-US" sz="3200" dirty="0" smtClean="0"/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4262"/>
      </p:ext>
    </p:extLst>
  </p:cSld>
  <p:clrMapOvr>
    <a:masterClrMapping/>
  </p:clrMapOvr>
  <p:transition spd="slow" advTm="20335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65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Mathematics and Philosophy at the University of York</a:t>
            </a:r>
          </a:p>
          <a:p>
            <a:pPr lvl="1"/>
            <a:r>
              <a:rPr lang="en-US" sz="2800" dirty="0" smtClean="0"/>
              <a:t>Water polo</a:t>
            </a:r>
          </a:p>
          <a:p>
            <a:r>
              <a:rPr lang="en-US" sz="3200" dirty="0" smtClean="0"/>
              <a:t>Philosophy of Science at the London School of Economics</a:t>
            </a:r>
          </a:p>
          <a:p>
            <a:pPr lvl="1"/>
            <a:r>
              <a:rPr lang="en-US" sz="2800" dirty="0" smtClean="0"/>
              <a:t>Lifeguarding</a:t>
            </a:r>
          </a:p>
          <a:p>
            <a:r>
              <a:rPr lang="en-US" sz="3200" dirty="0" smtClean="0"/>
              <a:t>Business Developer at FriendlyScore</a:t>
            </a:r>
          </a:p>
          <a:p>
            <a:r>
              <a:rPr lang="en-US" sz="3200" dirty="0" smtClean="0"/>
              <a:t>FinTech Research Analyst </a:t>
            </a:r>
            <a:r>
              <a:rPr lang="en-US" sz="3200" dirty="0" smtClean="0"/>
              <a:t>Intern </a:t>
            </a:r>
            <a:r>
              <a:rPr lang="en-US" sz="3200" dirty="0" smtClean="0"/>
              <a:t>at McKinsey and Company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68" y="5203917"/>
            <a:ext cx="869769" cy="869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73" y="3481834"/>
            <a:ext cx="883510" cy="883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0" y="4297051"/>
            <a:ext cx="810132" cy="81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84" y="2225618"/>
            <a:ext cx="1583454" cy="8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94"/>
      </p:ext>
    </p:extLst>
  </p:cSld>
  <p:clrMapOvr>
    <a:masterClrMapping/>
  </p:clrMapOvr>
  <p:transition spd="slow" advTm="5372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5042"/>
            <a:ext cx="9905998" cy="1478570"/>
          </a:xfrm>
        </p:spPr>
        <p:txBody>
          <a:bodyPr/>
          <a:lstStyle/>
          <a:p>
            <a:r>
              <a:rPr lang="en-US" smtClean="0"/>
              <a:t>Task: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746"/>
      </p:ext>
    </p:extLst>
  </p:cSld>
  <p:clrMapOvr>
    <a:masterClrMapping/>
  </p:clrMapOvr>
  <p:transition spd="slow" advTm="1472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5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005445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2968322"/>
            <a:ext cx="5193983" cy="3358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44" y="1268115"/>
            <a:ext cx="6364224" cy="33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1018"/>
      </p:ext>
    </p:extLst>
  </p:cSld>
  <p:clrMapOvr>
    <a:masterClrMapping/>
  </p:clrMapOvr>
  <p:transition spd="slow" advTm="23669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for 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56" y="2097088"/>
            <a:ext cx="5347271" cy="4061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96" y="2857164"/>
            <a:ext cx="3630220" cy="21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01936"/>
      </p:ext>
    </p:extLst>
  </p:cSld>
  <p:clrMapOvr>
    <a:masterClrMapping/>
  </p:clrMapOvr>
  <p:transition spd="slow" advTm="11706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1798"/>
            <a:ext cx="9905998" cy="147857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 for </a:t>
            </a:r>
            <a:r>
              <a:rPr lang="en-US" dirty="0" err="1" smtClean="0"/>
              <a:t>mainpage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1" y="1999552"/>
            <a:ext cx="11777461" cy="43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620"/>
      </p:ext>
    </p:extLst>
  </p:cSld>
  <p:clrMapOvr>
    <a:masterClrMapping/>
  </p:clrMapOvr>
  <p:transition spd="slow" advTm="19801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989" y="0"/>
            <a:ext cx="9905998" cy="1478570"/>
          </a:xfrm>
        </p:spPr>
        <p:txBody>
          <a:bodyPr/>
          <a:lstStyle/>
          <a:p>
            <a:r>
              <a:rPr lang="en-US" dirty="0" smtClean="0"/>
              <a:t>Set new object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0" y="1902372"/>
            <a:ext cx="11830987" cy="33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290</TotalTime>
  <Words>122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Trebuchet MS</vt:lpstr>
      <vt:lpstr>Tw Cen MT</vt:lpstr>
      <vt:lpstr>Arial</vt:lpstr>
      <vt:lpstr>Circuit</vt:lpstr>
      <vt:lpstr>Demo presentation</vt:lpstr>
      <vt:lpstr>Content of presentation</vt:lpstr>
      <vt:lpstr>Introduction</vt:lpstr>
      <vt:lpstr>Task:</vt:lpstr>
      <vt:lpstr>PowerPoint Presentation</vt:lpstr>
      <vt:lpstr>Functions</vt:lpstr>
      <vt:lpstr>Folder structure for coding</vt:lpstr>
      <vt:lpstr>@Getmapping for mainpage</vt:lpstr>
      <vt:lpstr>Set new object in thymeleaf</vt:lpstr>
      <vt:lpstr>Tricky booleans</vt:lpstr>
      <vt:lpstr>Conclusion</vt:lpstr>
      <vt:lpstr>Thank you for watching!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Microsoft Office User</dc:creator>
  <cp:lastModifiedBy>Microsoft Office User</cp:lastModifiedBy>
  <cp:revision>20</cp:revision>
  <dcterms:created xsi:type="dcterms:W3CDTF">2018-05-25T11:51:16Z</dcterms:created>
  <dcterms:modified xsi:type="dcterms:W3CDTF">2018-07-06T15:48:01Z</dcterms:modified>
</cp:coreProperties>
</file>