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4" r:id="rId7"/>
    <p:sldId id="265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94669"/>
  </p:normalViewPr>
  <p:slideViewPr>
    <p:cSldViewPr snapToGrid="0" snapToObjects="1">
      <p:cViewPr varScale="1">
        <p:scale>
          <a:sx n="93" d="100"/>
          <a:sy n="93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23C05-4959-BD4C-819A-96B007B2908E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3BDEA-8F03-5847-830E-8E555B6D0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2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</a:p>
          <a:p>
            <a:r>
              <a:rPr lang="en-US" dirty="0" smtClean="0"/>
              <a:t>Matyas molnar</a:t>
            </a:r>
          </a:p>
          <a:p>
            <a:r>
              <a:rPr lang="en-US" dirty="0" smtClean="0"/>
              <a:t>Github </a:t>
            </a:r>
            <a:r>
              <a:rPr lang="en-US" dirty="0"/>
              <a:t>: green-fox-academy/matyoo111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34" y="172544"/>
            <a:ext cx="2707289" cy="270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1726"/>
      </p:ext>
    </p:extLst>
  </p:cSld>
  <p:clrMapOvr>
    <a:masterClrMapping/>
  </p:clrMapOvr>
  <p:transition spd="slow" advTm="7401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Introduction</a:t>
            </a:r>
          </a:p>
          <a:p>
            <a:r>
              <a:rPr lang="en-US" sz="3200" dirty="0" smtClean="0"/>
              <a:t>ToDoApp original</a:t>
            </a:r>
          </a:p>
          <a:p>
            <a:r>
              <a:rPr lang="en-US" sz="3200" dirty="0" smtClean="0"/>
              <a:t>ToDoApp refactored</a:t>
            </a:r>
          </a:p>
          <a:p>
            <a:r>
              <a:rPr lang="en-US" sz="3200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34262"/>
      </p:ext>
    </p:extLst>
  </p:cSld>
  <p:clrMapOvr>
    <a:masterClrMapping/>
  </p:clrMapOvr>
  <p:transition spd="slow" advTm="20335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65" y="2097088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Mathematics and Philosophy at the University of York</a:t>
            </a:r>
          </a:p>
          <a:p>
            <a:pPr lvl="1"/>
            <a:r>
              <a:rPr lang="en-US" sz="2800" dirty="0" smtClean="0"/>
              <a:t>Water polo</a:t>
            </a:r>
          </a:p>
          <a:p>
            <a:r>
              <a:rPr lang="en-US" sz="3200" dirty="0" smtClean="0"/>
              <a:t>Philosophy of Science at the London School of Economics</a:t>
            </a:r>
          </a:p>
          <a:p>
            <a:pPr lvl="1"/>
            <a:r>
              <a:rPr lang="en-US" sz="2800" dirty="0" smtClean="0"/>
              <a:t>Lifeguarding</a:t>
            </a:r>
          </a:p>
          <a:p>
            <a:r>
              <a:rPr lang="en-US" sz="3200" dirty="0" smtClean="0"/>
              <a:t>Business Developer at FriendlyScore</a:t>
            </a:r>
          </a:p>
          <a:p>
            <a:r>
              <a:rPr lang="en-US" sz="3200" dirty="0" smtClean="0"/>
              <a:t>FinTech Research Analyst Inter at McKinsey and Company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68" y="5203917"/>
            <a:ext cx="869769" cy="869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373" y="3481834"/>
            <a:ext cx="883510" cy="883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450" y="4297051"/>
            <a:ext cx="810132" cy="810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184" y="2225618"/>
            <a:ext cx="1583454" cy="83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694"/>
      </p:ext>
    </p:extLst>
  </p:cSld>
  <p:clrMapOvr>
    <a:masterClrMapping/>
  </p:clrMapOvr>
  <p:transition spd="slow" advTm="53721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72994"/>
            <a:ext cx="9905998" cy="1478570"/>
          </a:xfrm>
        </p:spPr>
        <p:txBody>
          <a:bodyPr/>
          <a:lstStyle/>
          <a:p>
            <a:r>
              <a:rPr lang="en-US" dirty="0" smtClean="0"/>
              <a:t>ToDoapp (original)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82190"/>
            <a:ext cx="9905999" cy="354171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a ToDoApp with the following features:</a:t>
            </a:r>
          </a:p>
          <a:p>
            <a:pPr lvl="1"/>
            <a:r>
              <a:rPr lang="en-US" sz="2800" dirty="0" smtClean="0"/>
              <a:t>List items</a:t>
            </a:r>
          </a:p>
          <a:p>
            <a:pPr lvl="1"/>
            <a:r>
              <a:rPr lang="en-US" sz="2800" dirty="0" smtClean="0"/>
              <a:t>Add task</a:t>
            </a:r>
          </a:p>
          <a:p>
            <a:pPr lvl="1"/>
            <a:r>
              <a:rPr lang="en-US" sz="2800" dirty="0" smtClean="0"/>
              <a:t>Remove task</a:t>
            </a:r>
          </a:p>
          <a:p>
            <a:pPr lvl="1"/>
            <a:r>
              <a:rPr lang="en-US" sz="2800" dirty="0" smtClean="0"/>
              <a:t>Mark task as complete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4447309"/>
            <a:ext cx="11646648" cy="210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9746"/>
      </p:ext>
    </p:extLst>
  </p:cSld>
  <p:clrMapOvr>
    <a:masterClrMapping/>
  </p:clrMapOvr>
  <p:transition spd="slow" advTm="14721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6626"/>
            <a:ext cx="9905998" cy="1113301"/>
          </a:xfrm>
        </p:spPr>
        <p:txBody>
          <a:bodyPr/>
          <a:lstStyle/>
          <a:p>
            <a:r>
              <a:rPr lang="en-US" dirty="0" smtClean="0"/>
              <a:t>Todoapp (refactored)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91589"/>
            <a:ext cx="9905999" cy="3541714"/>
          </a:xfrm>
        </p:spPr>
        <p:txBody>
          <a:bodyPr/>
          <a:lstStyle/>
          <a:p>
            <a:r>
              <a:rPr lang="en-US" sz="2800" dirty="0" smtClean="0"/>
              <a:t>Classes and objects used for tasks and instructions such as</a:t>
            </a:r>
          </a:p>
          <a:p>
            <a:pPr lvl="1"/>
            <a:r>
              <a:rPr lang="en-US" sz="2400" dirty="0" smtClean="0"/>
              <a:t>Tasks</a:t>
            </a:r>
          </a:p>
          <a:p>
            <a:pPr lvl="1"/>
            <a:r>
              <a:rPr lang="en-US" sz="2400" dirty="0" smtClean="0"/>
              <a:t>Instructions</a:t>
            </a:r>
          </a:p>
          <a:p>
            <a:pPr lvl="1"/>
            <a:r>
              <a:rPr lang="en-US" sz="2400" dirty="0" smtClean="0"/>
              <a:t>Key instructions</a:t>
            </a:r>
          </a:p>
          <a:p>
            <a:r>
              <a:rPr lang="en-US" sz="2800" dirty="0" smtClean="0"/>
              <a:t>Serialize to save objects into files and read them</a:t>
            </a:r>
          </a:p>
          <a:p>
            <a:r>
              <a:rPr lang="en-US" sz="2800" dirty="0" smtClean="0"/>
              <a:t>Streams for easier list-handling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61" y="4541221"/>
            <a:ext cx="96393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81018"/>
      </p:ext>
    </p:extLst>
  </p:cSld>
  <p:clrMapOvr>
    <a:masterClrMapping/>
  </p:clrMapOvr>
  <p:transition spd="slow" advTm="23669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6736"/>
            <a:ext cx="9905998" cy="1478570"/>
          </a:xfrm>
        </p:spPr>
        <p:txBody>
          <a:bodyPr/>
          <a:lstStyle/>
          <a:p>
            <a:r>
              <a:rPr lang="en-US" dirty="0" smtClean="0"/>
              <a:t>Todoapp </a:t>
            </a:r>
            <a:r>
              <a:rPr lang="en-US" smtClean="0"/>
              <a:t>(refactored)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31" y="1301389"/>
            <a:ext cx="6958340" cy="24809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526" y="3782291"/>
            <a:ext cx="6340698" cy="292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01936"/>
      </p:ext>
    </p:extLst>
  </p:cSld>
  <p:clrMapOvr>
    <a:masterClrMapping/>
  </p:clrMapOvr>
  <p:transition spd="slow" advTm="11706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09160"/>
            <a:ext cx="9905999" cy="4026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IndexOutOfBoundException</a:t>
            </a:r>
          </a:p>
          <a:p>
            <a:r>
              <a:rPr lang="en-US" sz="2800" dirty="0" smtClean="0"/>
              <a:t>NumberFormatException</a:t>
            </a:r>
          </a:p>
          <a:p>
            <a:r>
              <a:rPr lang="en-US" sz="2800" dirty="0" smtClean="0"/>
              <a:t>ConcurrentModificationException</a:t>
            </a:r>
          </a:p>
          <a:p>
            <a:pPr lvl="1"/>
            <a:r>
              <a:rPr lang="en-US" sz="2400" dirty="0" smtClean="0"/>
              <a:t>Tried to read and write a file in many different places while running the program</a:t>
            </a:r>
          </a:p>
          <a:p>
            <a:pPr lvl="1"/>
            <a:r>
              <a:rPr lang="en-US" sz="2400" dirty="0" smtClean="0"/>
              <a:t>Solved by rearranging reading and writing file to the beginning and the end of the running program, thereby preventing it from causing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050335"/>
      </p:ext>
    </p:extLst>
  </p:cSld>
  <p:clrMapOvr>
    <a:masterClrMapping/>
  </p:clrMapOvr>
  <p:transition spd="slow" advTm="22510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4945"/>
            <a:ext cx="9905999" cy="3976256"/>
          </a:xfrm>
        </p:spPr>
        <p:txBody>
          <a:bodyPr>
            <a:noAutofit/>
          </a:bodyPr>
          <a:lstStyle/>
          <a:p>
            <a:r>
              <a:rPr lang="en-US" sz="2800" dirty="0" smtClean="0"/>
              <a:t>Object orientation helps to logically structure the program and understand it</a:t>
            </a:r>
          </a:p>
          <a:p>
            <a:pPr lvl="1"/>
            <a:r>
              <a:rPr lang="en-US" sz="2400" dirty="0" smtClean="0"/>
              <a:t>I could not understand my own structure at the beginning of rearrangement</a:t>
            </a:r>
          </a:p>
          <a:p>
            <a:r>
              <a:rPr lang="en-US" sz="2800" dirty="0" smtClean="0"/>
              <a:t>Error handling in advance</a:t>
            </a:r>
          </a:p>
          <a:p>
            <a:r>
              <a:rPr lang="en-US" sz="2800" dirty="0" smtClean="0"/>
              <a:t>Streams can save a lot of unnecessary typing and running 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6269157"/>
      </p:ext>
    </p:extLst>
  </p:cSld>
  <p:clrMapOvr>
    <a:masterClrMapping/>
  </p:clrMapOvr>
  <p:transition spd="slow" advTm="502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watching!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Matyas molnar</a:t>
            </a:r>
          </a:p>
          <a:p>
            <a:r>
              <a:rPr lang="en-US" dirty="0" smtClean="0"/>
              <a:t>Github </a:t>
            </a:r>
            <a:r>
              <a:rPr lang="en-US" dirty="0"/>
              <a:t>: </a:t>
            </a:r>
            <a:r>
              <a:rPr lang="en-US" dirty="0" smtClean="0"/>
              <a:t>green-fox-academy/matyoo111</a:t>
            </a:r>
          </a:p>
          <a:p>
            <a:r>
              <a:rPr lang="en-US" dirty="0" smtClean="0"/>
              <a:t>Linkedin</a:t>
            </a:r>
            <a:r>
              <a:rPr lang="en-US" dirty="0"/>
              <a:t> : https://www.linkedin.com/in/</a:t>
            </a:r>
            <a:r>
              <a:rPr lang="en-US" dirty="0" err="1"/>
              <a:t>molnarmatyas</a:t>
            </a:r>
            <a:r>
              <a:rPr lang="en-US" dirty="0"/>
              <a:t>/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34" y="172544"/>
            <a:ext cx="2707289" cy="270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15106"/>
      </p:ext>
    </p:extLst>
  </p:cSld>
  <p:clrMapOvr>
    <a:masterClrMapping/>
  </p:clrMapOvr>
  <p:transition spd="slow" advTm="3536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159</TotalTime>
  <Words>207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Tw Cen MT</vt:lpstr>
      <vt:lpstr>Circuit</vt:lpstr>
      <vt:lpstr>Demo presentation</vt:lpstr>
      <vt:lpstr>Content of presentation</vt:lpstr>
      <vt:lpstr>Introduction</vt:lpstr>
      <vt:lpstr>ToDoapp (original)</vt:lpstr>
      <vt:lpstr>Todoapp (refactored)</vt:lpstr>
      <vt:lpstr>Todoapp (refactored)</vt:lpstr>
      <vt:lpstr>Error handling</vt:lpstr>
      <vt:lpstr>Conclusion</vt:lpstr>
      <vt:lpstr>Thank you for watching!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presentation</dc:title>
  <dc:creator>Microsoft Office User</dc:creator>
  <cp:lastModifiedBy>Microsoft Office User</cp:lastModifiedBy>
  <cp:revision>17</cp:revision>
  <dcterms:created xsi:type="dcterms:W3CDTF">2018-05-25T11:51:16Z</dcterms:created>
  <dcterms:modified xsi:type="dcterms:W3CDTF">2018-06-22T13:47:51Z</dcterms:modified>
</cp:coreProperties>
</file>