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Second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09-11-2018</a:t>
            </a:r>
          </a:p>
          <a:p>
            <a:r>
              <a:rPr lang="hu-HU" dirty="0" smtClean="0"/>
              <a:t>Gábor </a:t>
            </a:r>
            <a:r>
              <a:rPr lang="hu-HU" dirty="0" err="1" smtClean="0"/>
              <a:t>Mazúr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81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Gábor </a:t>
            </a:r>
            <a:r>
              <a:rPr lang="hu-HU" dirty="0" err="1" smtClean="0"/>
              <a:t>Mazúr</a:t>
            </a:r>
            <a:endParaRPr lang="hu-HU" dirty="0" smtClean="0"/>
          </a:p>
          <a:p>
            <a:r>
              <a:rPr lang="hu-HU" dirty="0" err="1" smtClean="0"/>
              <a:t>Age</a:t>
            </a:r>
            <a:r>
              <a:rPr lang="hu-HU" dirty="0" smtClean="0"/>
              <a:t>: 33</a:t>
            </a:r>
          </a:p>
          <a:p>
            <a:r>
              <a:rPr lang="hu-HU" dirty="0" err="1" smtClean="0"/>
              <a:t>Geophisycist</a:t>
            </a:r>
            <a:r>
              <a:rPr lang="hu-HU" dirty="0" smtClean="0"/>
              <a:t>, </a:t>
            </a:r>
            <a:r>
              <a:rPr lang="hu-HU" dirty="0" err="1" smtClean="0"/>
              <a:t>environmental</a:t>
            </a:r>
            <a:r>
              <a:rPr lang="hu-HU" dirty="0" smtClean="0"/>
              <a:t> </a:t>
            </a:r>
            <a:r>
              <a:rPr lang="hu-HU" dirty="0" err="1" smtClean="0"/>
              <a:t>engineer</a:t>
            </a:r>
            <a:endParaRPr lang="hu-HU" dirty="0" smtClean="0"/>
          </a:p>
          <a:p>
            <a:r>
              <a:rPr lang="hu-HU" dirty="0" err="1" smtClean="0"/>
              <a:t>Previously</a:t>
            </a:r>
            <a:r>
              <a:rPr lang="hu-HU" dirty="0" smtClean="0"/>
              <a:t> </a:t>
            </a:r>
            <a:r>
              <a:rPr lang="hu-HU" dirty="0" err="1" smtClean="0"/>
              <a:t>worked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7 </a:t>
            </a:r>
            <a:r>
              <a:rPr lang="hu-HU" dirty="0" err="1" smtClean="0"/>
              <a:t>years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projekt </a:t>
            </a:r>
            <a:r>
              <a:rPr lang="hu-HU" dirty="0" err="1" smtClean="0"/>
              <a:t>manager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environmental</a:t>
            </a:r>
            <a:r>
              <a:rPr lang="hu-HU" dirty="0" smtClean="0"/>
              <a:t> </a:t>
            </a:r>
            <a:r>
              <a:rPr lang="hu-HU" dirty="0" err="1" smtClean="0"/>
              <a:t>projekts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202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 err="1" smtClean="0"/>
              <a:t>week’s</a:t>
            </a:r>
            <a:r>
              <a:rPr lang="hu-HU" dirty="0" smtClean="0"/>
              <a:t> </a:t>
            </a:r>
            <a:r>
              <a:rPr lang="hu-HU" dirty="0" err="1" smtClean="0"/>
              <a:t>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Presentation</a:t>
            </a:r>
            <a:r>
              <a:rPr lang="hu-HU" dirty="0" smtClean="0"/>
              <a:t> </a:t>
            </a:r>
            <a:r>
              <a:rPr lang="hu-HU" dirty="0" err="1" smtClean="0"/>
              <a:t>course</a:t>
            </a:r>
            <a:endParaRPr lang="hu-HU" dirty="0"/>
          </a:p>
          <a:p>
            <a:r>
              <a:rPr lang="hu-HU" dirty="0" err="1" smtClean="0"/>
              <a:t>Pointers</a:t>
            </a:r>
            <a:endParaRPr lang="hu-HU" dirty="0" smtClean="0"/>
          </a:p>
          <a:p>
            <a:r>
              <a:rPr lang="hu-HU" dirty="0" err="1" smtClean="0"/>
              <a:t>Drawing</a:t>
            </a:r>
            <a:r>
              <a:rPr lang="hu-HU" dirty="0" smtClean="0"/>
              <a:t> and </a:t>
            </a:r>
            <a:r>
              <a:rPr lang="hu-HU" dirty="0" err="1" smtClean="0"/>
              <a:t>drawing</a:t>
            </a:r>
            <a:endParaRPr lang="hu-HU" dirty="0" smtClean="0"/>
          </a:p>
          <a:p>
            <a:r>
              <a:rPr lang="hu-HU" sz="4400" dirty="0" smtClean="0"/>
              <a:t>A LOT OF PRACTICE</a:t>
            </a:r>
            <a:endParaRPr lang="hu-HU" sz="4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73" y="1545541"/>
            <a:ext cx="4055882" cy="23895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97" y="4383370"/>
            <a:ext cx="3419475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57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Triangles</a:t>
            </a:r>
            <a:r>
              <a:rPr lang="hu-HU" dirty="0" smtClean="0"/>
              <a:t> (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bugs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2" y="1200331"/>
            <a:ext cx="3849107" cy="4026263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99" y="388983"/>
            <a:ext cx="2667565" cy="282448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5" y="1863634"/>
            <a:ext cx="457263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2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Conclusion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int </a:t>
            </a:r>
            <a:r>
              <a:rPr lang="hu-HU" dirty="0" err="1" smtClean="0"/>
              <a:t>learningHours</a:t>
            </a:r>
            <a:r>
              <a:rPr lang="hu-HU" dirty="0" smtClean="0"/>
              <a:t> = 12;</a:t>
            </a:r>
          </a:p>
          <a:p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learning</a:t>
            </a:r>
            <a:r>
              <a:rPr lang="hu-HU" dirty="0" err="1"/>
              <a:t>H</a:t>
            </a:r>
            <a:r>
              <a:rPr lang="hu-HU" dirty="0" err="1" smtClean="0"/>
              <a:t>ours</a:t>
            </a:r>
            <a:r>
              <a:rPr lang="hu-HU" dirty="0" smtClean="0"/>
              <a:t> &gt;= 18){</a:t>
            </a:r>
          </a:p>
          <a:p>
            <a:pPr lvl="1"/>
            <a:r>
              <a:rPr lang="hu-HU" sz="1800" dirty="0" err="1" smtClean="0"/>
              <a:t>std</a:t>
            </a:r>
            <a:r>
              <a:rPr lang="hu-HU" sz="1800" dirty="0" smtClean="0"/>
              <a:t>::</a:t>
            </a:r>
            <a:r>
              <a:rPr lang="hu-HU" sz="1800" dirty="0" err="1" smtClean="0"/>
              <a:t>cout</a:t>
            </a:r>
            <a:r>
              <a:rPr lang="hu-HU" sz="1800" dirty="0" smtClean="0"/>
              <a:t>&lt;&lt;„</a:t>
            </a:r>
            <a:r>
              <a:rPr lang="hu-HU" sz="1800" dirty="0" err="1" smtClean="0"/>
              <a:t>You</a:t>
            </a:r>
            <a:r>
              <a:rPr lang="hu-HU" sz="1800" dirty="0" smtClean="0"/>
              <a:t> </a:t>
            </a:r>
            <a:r>
              <a:rPr lang="hu-HU" sz="1800" dirty="0" err="1" smtClean="0"/>
              <a:t>have</a:t>
            </a:r>
            <a:r>
              <a:rPr lang="hu-HU" sz="1800" dirty="0" smtClean="0"/>
              <a:t> </a:t>
            </a:r>
            <a:r>
              <a:rPr lang="hu-HU" sz="1800" dirty="0" err="1" smtClean="0"/>
              <a:t>to</a:t>
            </a:r>
            <a:r>
              <a:rPr lang="hu-HU" sz="1800" dirty="0" smtClean="0"/>
              <a:t> </a:t>
            </a:r>
            <a:r>
              <a:rPr lang="hu-HU" sz="1800" dirty="0" err="1" smtClean="0"/>
              <a:t>sleep</a:t>
            </a:r>
            <a:r>
              <a:rPr lang="hu-HU" sz="1800" dirty="0" smtClean="0"/>
              <a:t> more”&lt;&lt;</a:t>
            </a:r>
            <a:r>
              <a:rPr lang="hu-HU" sz="1800" dirty="0" err="1" smtClean="0"/>
              <a:t>std</a:t>
            </a:r>
            <a:r>
              <a:rPr lang="hu-HU" sz="1800" dirty="0" smtClean="0"/>
              <a:t>::</a:t>
            </a:r>
            <a:r>
              <a:rPr lang="hu-HU" sz="1800" dirty="0" err="1" smtClean="0"/>
              <a:t>endl</a:t>
            </a:r>
            <a:r>
              <a:rPr lang="hu-HU" sz="1800" dirty="0" smtClean="0"/>
              <a:t>;</a:t>
            </a:r>
          </a:p>
          <a:p>
            <a:pPr marL="457200" lvl="1" indent="0">
              <a:buNone/>
            </a:pPr>
            <a:r>
              <a:rPr lang="hu-HU" sz="1800" dirty="0" smtClean="0"/>
              <a:t>}</a:t>
            </a:r>
            <a:r>
              <a:rPr lang="hu-HU" sz="1800" dirty="0" err="1" smtClean="0"/>
              <a:t>else</a:t>
            </a:r>
            <a:r>
              <a:rPr lang="hu-HU" sz="1800" dirty="0" smtClean="0"/>
              <a:t> </a:t>
            </a:r>
            <a:r>
              <a:rPr lang="hu-HU" sz="1800" dirty="0" err="1" smtClean="0"/>
              <a:t>if</a:t>
            </a:r>
            <a:r>
              <a:rPr lang="hu-HU" sz="1800" dirty="0" smtClean="0"/>
              <a:t>(</a:t>
            </a:r>
            <a:r>
              <a:rPr lang="hu-HU" sz="1800" dirty="0" err="1" smtClean="0"/>
              <a:t>learningHours</a:t>
            </a:r>
            <a:r>
              <a:rPr lang="hu-HU" sz="1800" dirty="0" smtClean="0"/>
              <a:t> &lt;= 8){</a:t>
            </a:r>
          </a:p>
          <a:p>
            <a:pPr marL="457200" lvl="1" indent="0">
              <a:buNone/>
            </a:pPr>
            <a:r>
              <a:rPr lang="hu-HU" sz="1800" dirty="0" smtClean="0"/>
              <a:t>	</a:t>
            </a:r>
            <a:r>
              <a:rPr lang="hu-HU" sz="1800" dirty="0" err="1" smtClean="0"/>
              <a:t>std</a:t>
            </a:r>
            <a:r>
              <a:rPr lang="hu-HU" sz="1800" dirty="0" smtClean="0"/>
              <a:t>::</a:t>
            </a:r>
            <a:r>
              <a:rPr lang="hu-HU" sz="1800" dirty="0" err="1" smtClean="0"/>
              <a:t>cout</a:t>
            </a:r>
            <a:r>
              <a:rPr lang="hu-HU" sz="1800" dirty="0" smtClean="0"/>
              <a:t>&lt;&lt;„</a:t>
            </a:r>
            <a:r>
              <a:rPr lang="hu-HU" sz="1800" dirty="0" err="1" smtClean="0"/>
              <a:t>You</a:t>
            </a:r>
            <a:r>
              <a:rPr lang="hu-HU" sz="1800" dirty="0" smtClean="0"/>
              <a:t> </a:t>
            </a:r>
            <a:r>
              <a:rPr lang="hu-HU" sz="1800" dirty="0" err="1" smtClean="0"/>
              <a:t>gonna</a:t>
            </a:r>
            <a:r>
              <a:rPr lang="hu-HU" sz="1800" dirty="0" smtClean="0"/>
              <a:t> </a:t>
            </a:r>
            <a:r>
              <a:rPr lang="hu-HU" sz="1800" dirty="0" err="1" smtClean="0"/>
              <a:t>fail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exam</a:t>
            </a:r>
            <a:r>
              <a:rPr lang="hu-HU" sz="1800" dirty="0" smtClean="0"/>
              <a:t>”&lt;&lt;</a:t>
            </a:r>
            <a:r>
              <a:rPr lang="hu-HU" sz="1800" dirty="0" err="1" smtClean="0"/>
              <a:t>std</a:t>
            </a:r>
            <a:r>
              <a:rPr lang="hu-HU" sz="1800" dirty="0" smtClean="0"/>
              <a:t>::</a:t>
            </a:r>
            <a:r>
              <a:rPr lang="hu-HU" sz="1800" dirty="0" err="1" smtClean="0"/>
              <a:t>endl</a:t>
            </a:r>
            <a:r>
              <a:rPr lang="hu-HU" sz="1800" dirty="0" smtClean="0"/>
              <a:t>;</a:t>
            </a:r>
          </a:p>
          <a:p>
            <a:pPr marL="457200" lvl="1" indent="0">
              <a:buNone/>
            </a:pPr>
            <a:r>
              <a:rPr lang="hu-HU" sz="1800" dirty="0" smtClean="0"/>
              <a:t>}</a:t>
            </a:r>
            <a:r>
              <a:rPr lang="hu-HU" sz="1800" dirty="0" err="1" smtClean="0"/>
              <a:t>else</a:t>
            </a:r>
            <a:r>
              <a:rPr lang="hu-HU" sz="1800" dirty="0" smtClean="0"/>
              <a:t>{</a:t>
            </a:r>
          </a:p>
          <a:p>
            <a:pPr marL="457200" lvl="1" indent="0">
              <a:buNone/>
            </a:pPr>
            <a:r>
              <a:rPr lang="hu-HU" sz="1800" dirty="0"/>
              <a:t>	</a:t>
            </a:r>
            <a:r>
              <a:rPr lang="hu-HU" sz="1800" dirty="0" err="1" smtClean="0"/>
              <a:t>std</a:t>
            </a:r>
            <a:r>
              <a:rPr lang="hu-HU" sz="1800" dirty="0" smtClean="0"/>
              <a:t>::</a:t>
            </a:r>
            <a:r>
              <a:rPr lang="hu-HU" sz="1800" dirty="0" err="1" smtClean="0"/>
              <a:t>cout</a:t>
            </a:r>
            <a:r>
              <a:rPr lang="hu-HU" sz="1800" dirty="0" smtClean="0"/>
              <a:t>&lt;&lt;„</a:t>
            </a:r>
            <a:r>
              <a:rPr lang="hu-HU" sz="1800" dirty="0" err="1" smtClean="0"/>
              <a:t>Pretty</a:t>
            </a:r>
            <a:r>
              <a:rPr lang="hu-HU" sz="1800" dirty="0" smtClean="0"/>
              <a:t> </a:t>
            </a:r>
            <a:r>
              <a:rPr lang="hu-HU" sz="1800" dirty="0" err="1" smtClean="0"/>
              <a:t>cool</a:t>
            </a:r>
            <a:r>
              <a:rPr lang="hu-HU" sz="1800" dirty="0" smtClean="0"/>
              <a:t> </a:t>
            </a:r>
            <a:r>
              <a:rPr lang="hu-HU" sz="1800" dirty="0" err="1" smtClean="0"/>
              <a:t>huhh</a:t>
            </a:r>
            <a:r>
              <a:rPr lang="hu-HU" sz="1800" dirty="0" smtClean="0"/>
              <a:t>?”&lt;&lt;</a:t>
            </a:r>
            <a:r>
              <a:rPr lang="hu-HU" sz="1800" dirty="0" err="1" smtClean="0"/>
              <a:t>std</a:t>
            </a:r>
            <a:r>
              <a:rPr lang="hu-HU" sz="1800" dirty="0" smtClean="0"/>
              <a:t>::</a:t>
            </a:r>
            <a:r>
              <a:rPr lang="hu-HU" sz="1800" dirty="0" err="1" smtClean="0"/>
              <a:t>endl</a:t>
            </a:r>
            <a:r>
              <a:rPr lang="hu-HU" sz="1800" dirty="0" smtClean="0"/>
              <a:t>;</a:t>
            </a:r>
          </a:p>
          <a:p>
            <a:pPr marL="457200" lvl="1" indent="0">
              <a:buNone/>
            </a:pPr>
            <a:r>
              <a:rPr lang="hu-HU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12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3D </a:t>
            </a:r>
            <a:r>
              <a:rPr lang="hu-HU" dirty="0" err="1" smtClean="0"/>
              <a:t>drawing</a:t>
            </a:r>
            <a:r>
              <a:rPr lang="hu-HU" dirty="0" smtClean="0"/>
              <a:t>…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43" y="408958"/>
            <a:ext cx="6149929" cy="345764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3067"/>
            <a:ext cx="6084385" cy="342079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47" y="3687828"/>
            <a:ext cx="4647700" cy="29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912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83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Fazetta</vt:lpstr>
      <vt:lpstr>Second demo</vt:lpstr>
      <vt:lpstr>About me</vt:lpstr>
      <vt:lpstr>3. week’s summary</vt:lpstr>
      <vt:lpstr>Triangles (all about bugs)</vt:lpstr>
      <vt:lpstr>Conclusion</vt:lpstr>
      <vt:lpstr>3D drawing…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demo</dc:title>
  <dc:creator>Windows-felhasználó</dc:creator>
  <cp:lastModifiedBy>Windows-felhasználó</cp:lastModifiedBy>
  <cp:revision>5</cp:revision>
  <dcterms:created xsi:type="dcterms:W3CDTF">2018-11-09T13:07:14Z</dcterms:created>
  <dcterms:modified xsi:type="dcterms:W3CDTF">2018-11-09T13:51:26Z</dcterms:modified>
</cp:coreProperties>
</file>