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Dávid Németh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Week</a:t>
            </a:r>
            <a:r>
              <a:rPr lang="hu-HU" sz="3200" dirty="0"/>
              <a:t> 1 - </a:t>
            </a:r>
            <a:r>
              <a:rPr lang="hu-HU" sz="3200" dirty="0" err="1"/>
              <a:t>Demo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2304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err="1" smtClean="0"/>
              <a:t>About</a:t>
            </a:r>
            <a:r>
              <a:rPr lang="hu-HU" sz="5400" dirty="0" smtClean="0"/>
              <a:t> </a:t>
            </a:r>
            <a:r>
              <a:rPr lang="hu-HU" sz="5400" dirty="0" err="1" smtClean="0"/>
              <a:t>myself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Dávid Németh</a:t>
            </a:r>
          </a:p>
          <a:p>
            <a:r>
              <a:rPr lang="hu-HU" sz="3200" dirty="0" smtClean="0"/>
              <a:t>28 y/o</a:t>
            </a:r>
          </a:p>
          <a:p>
            <a:r>
              <a:rPr lang="hu-HU" sz="3200" dirty="0" smtClean="0"/>
              <a:t>Diploma </a:t>
            </a:r>
            <a:r>
              <a:rPr lang="hu-HU" sz="3200" dirty="0" err="1" smtClean="0"/>
              <a:t>in</a:t>
            </a:r>
            <a:r>
              <a:rPr lang="hu-HU" sz="3200" dirty="0" smtClean="0"/>
              <a:t> </a:t>
            </a:r>
            <a:r>
              <a:rPr lang="hu-HU" sz="3200" dirty="0" err="1" smtClean="0"/>
              <a:t>Astronomy</a:t>
            </a:r>
            <a:endParaRPr lang="hu-HU" sz="3200" dirty="0" smtClean="0"/>
          </a:p>
          <a:p>
            <a:r>
              <a:rPr lang="hu-HU" sz="3200" dirty="0" err="1" smtClean="0"/>
              <a:t>Was</a:t>
            </a:r>
            <a:r>
              <a:rPr lang="hu-HU" sz="3200" dirty="0" smtClean="0"/>
              <a:t> a </a:t>
            </a:r>
            <a:r>
              <a:rPr lang="hu-HU" sz="3200" dirty="0" err="1" smtClean="0"/>
              <a:t>sales</a:t>
            </a:r>
            <a:r>
              <a:rPr lang="hu-HU" sz="3200" dirty="0" smtClean="0"/>
              <a:t> </a:t>
            </a:r>
            <a:r>
              <a:rPr lang="hu-HU" sz="3200" dirty="0" err="1" smtClean="0"/>
              <a:t>guy</a:t>
            </a:r>
            <a:r>
              <a:rPr lang="hu-HU" sz="3200" dirty="0" smtClean="0"/>
              <a:t> </a:t>
            </a:r>
            <a:r>
              <a:rPr lang="hu-HU" sz="3200" dirty="0" err="1" smtClean="0"/>
              <a:t>at</a:t>
            </a:r>
            <a:r>
              <a:rPr lang="hu-HU" sz="3200" dirty="0" smtClean="0"/>
              <a:t> </a:t>
            </a:r>
            <a:r>
              <a:rPr lang="hu-HU" sz="3200" dirty="0" err="1" smtClean="0"/>
              <a:t>a</a:t>
            </a:r>
            <a:r>
              <a:rPr lang="hu-HU" sz="3200" dirty="0" smtClean="0"/>
              <a:t> FMCG</a:t>
            </a:r>
          </a:p>
          <a:p>
            <a:r>
              <a:rPr lang="hu-HU" sz="3200" dirty="0" smtClean="0"/>
              <a:t>Pascal (</a:t>
            </a:r>
            <a:r>
              <a:rPr lang="hu-HU" sz="3200" dirty="0" err="1" smtClean="0"/>
              <a:t>High</a:t>
            </a:r>
            <a:r>
              <a:rPr lang="hu-HU" sz="3200" dirty="0" smtClean="0"/>
              <a:t> </a:t>
            </a:r>
            <a:r>
              <a:rPr lang="hu-HU" sz="3200" dirty="0" err="1" smtClean="0"/>
              <a:t>School</a:t>
            </a:r>
            <a:r>
              <a:rPr lang="hu-HU" sz="3200" dirty="0" smtClean="0"/>
              <a:t>)</a:t>
            </a:r>
          </a:p>
          <a:p>
            <a:r>
              <a:rPr lang="hu-HU" sz="3200" dirty="0" err="1" smtClean="0"/>
              <a:t>Guitar</a:t>
            </a:r>
            <a:r>
              <a:rPr lang="hu-HU" sz="3200" dirty="0" smtClean="0"/>
              <a:t>, </a:t>
            </a:r>
            <a:r>
              <a:rPr lang="hu-HU" sz="3200" dirty="0" err="1" smtClean="0"/>
              <a:t>football</a:t>
            </a:r>
            <a:r>
              <a:rPr lang="hu-HU" sz="3200" dirty="0" smtClean="0"/>
              <a:t>, </a:t>
            </a:r>
            <a:r>
              <a:rPr lang="hu-HU" sz="3200" dirty="0" err="1" smtClean="0"/>
              <a:t>running</a:t>
            </a:r>
            <a:endParaRPr lang="hu-HU" sz="32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41" y="2133600"/>
            <a:ext cx="2848131" cy="29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0. </a:t>
            </a:r>
            <a:r>
              <a:rPr lang="hu-HU" sz="5400" dirty="0" err="1" smtClean="0"/>
              <a:t>week</a:t>
            </a:r>
            <a:r>
              <a:rPr lang="hu-HU" sz="5400" dirty="0" smtClean="0"/>
              <a:t> </a:t>
            </a:r>
            <a:r>
              <a:rPr lang="hu-HU" sz="5400" dirty="0" err="1" smtClean="0"/>
              <a:t>homework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Videos</a:t>
            </a:r>
            <a:endParaRPr lang="hu-HU" sz="3200" dirty="0" smtClean="0"/>
          </a:p>
          <a:p>
            <a:r>
              <a:rPr lang="hu-HU" sz="3200" dirty="0" smtClean="0"/>
              <a:t>CSS</a:t>
            </a:r>
          </a:p>
          <a:p>
            <a:r>
              <a:rPr lang="hu-HU" sz="3200" dirty="0" smtClean="0"/>
              <a:t>HTML</a:t>
            </a:r>
          </a:p>
          <a:p>
            <a:r>
              <a:rPr lang="hu-HU" sz="3200" dirty="0" err="1" smtClean="0"/>
              <a:t>First</a:t>
            </a:r>
            <a:r>
              <a:rPr lang="hu-HU" sz="3200" dirty="0" smtClean="0"/>
              <a:t> </a:t>
            </a:r>
            <a:r>
              <a:rPr lang="hu-HU" sz="3200" dirty="0" err="1" smtClean="0"/>
              <a:t>webpage</a:t>
            </a:r>
            <a:endParaRPr lang="hu-HU" sz="3200" dirty="0" smtClean="0"/>
          </a:p>
          <a:p>
            <a:r>
              <a:rPr lang="hu-HU" sz="3200" dirty="0" err="1" smtClean="0"/>
              <a:t>Biggest</a:t>
            </a:r>
            <a:r>
              <a:rPr lang="hu-HU" sz="3200" dirty="0" smtClean="0"/>
              <a:t> </a:t>
            </a:r>
            <a:r>
              <a:rPr lang="hu-HU" sz="3200" dirty="0" err="1" smtClean="0"/>
              <a:t>challange</a:t>
            </a:r>
            <a:r>
              <a:rPr lang="hu-HU" sz="3200" dirty="0" smtClean="0"/>
              <a:t>: </a:t>
            </a:r>
            <a:r>
              <a:rPr lang="hu-HU" sz="3200" dirty="0" err="1" smtClean="0"/>
              <a:t>nav</a:t>
            </a:r>
            <a:r>
              <a:rPr lang="hu-HU" sz="3200" dirty="0" smtClean="0"/>
              <a:t> bar (</a:t>
            </a:r>
            <a:r>
              <a:rPr lang="hu-HU" sz="3200" dirty="0" err="1" smtClean="0"/>
              <a:t>padding</a:t>
            </a:r>
            <a:r>
              <a:rPr lang="hu-HU" sz="3200" dirty="0" smtClean="0"/>
              <a:t>, </a:t>
            </a:r>
            <a:r>
              <a:rPr lang="hu-HU" sz="3200" dirty="0" err="1" smtClean="0"/>
              <a:t>margin</a:t>
            </a:r>
            <a:r>
              <a:rPr lang="hu-HU" sz="3200" dirty="0" smtClean="0"/>
              <a:t>)</a:t>
            </a:r>
          </a:p>
          <a:p>
            <a:pPr marL="0" indent="0">
              <a:buNone/>
            </a:pPr>
            <a:endParaRPr lang="hu-HU" sz="3200" dirty="0"/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0957055">
            <a:off x="6700604" y="1904999"/>
            <a:ext cx="2248524" cy="23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err="1"/>
              <a:t>First</a:t>
            </a:r>
            <a:r>
              <a:rPr lang="hu-HU" sz="5400" dirty="0"/>
              <a:t> </a:t>
            </a:r>
            <a:r>
              <a:rPr lang="hu-HU" sz="5400" dirty="0" err="1"/>
              <a:t>week</a:t>
            </a:r>
            <a:r>
              <a:rPr lang="hu-HU" sz="5400" dirty="0"/>
              <a:t> – </a:t>
            </a:r>
            <a:r>
              <a:rPr lang="hu-HU" sz="5400" dirty="0" err="1"/>
              <a:t>First</a:t>
            </a:r>
            <a:r>
              <a:rPr lang="hu-HU" sz="5400" dirty="0"/>
              <a:t> </a:t>
            </a:r>
            <a:r>
              <a:rPr lang="hu-HU" sz="5400" dirty="0" err="1"/>
              <a:t>day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hu-HU" sz="3600" dirty="0" err="1"/>
              <a:t>i</a:t>
            </a:r>
            <a:r>
              <a:rPr lang="hu-HU" sz="3600" dirty="0" err="1" smtClean="0"/>
              <a:t>n</a:t>
            </a:r>
            <a:r>
              <a:rPr lang="hu-HU" sz="3600" dirty="0" smtClean="0"/>
              <a:t> </a:t>
            </a:r>
            <a:r>
              <a:rPr lang="hu-HU" sz="3600" dirty="0" err="1" smtClean="0"/>
              <a:t>my</a:t>
            </a:r>
            <a:r>
              <a:rPr lang="hu-HU" sz="3600" dirty="0" smtClean="0"/>
              <a:t> </a:t>
            </a:r>
            <a:r>
              <a:rPr lang="hu-HU" sz="3600" dirty="0" err="1" smtClean="0"/>
              <a:t>pants</a:t>
            </a:r>
            <a:r>
              <a:rPr lang="hu-HU" sz="3600" dirty="0" smtClean="0"/>
              <a:t> – </a:t>
            </a:r>
            <a:r>
              <a:rPr lang="hu-HU" sz="3600" dirty="0" err="1" smtClean="0"/>
              <a:t>Thanks</a:t>
            </a:r>
            <a:r>
              <a:rPr lang="hu-HU" sz="3600" dirty="0" smtClean="0"/>
              <a:t> Tojás!</a:t>
            </a:r>
          </a:p>
          <a:p>
            <a:r>
              <a:rPr lang="hu-HU" sz="3600" dirty="0" err="1" smtClean="0"/>
              <a:t>Get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</a:t>
            </a:r>
            <a:r>
              <a:rPr lang="hu-HU" sz="3600" dirty="0" err="1" smtClean="0"/>
              <a:t>know</a:t>
            </a:r>
            <a:r>
              <a:rPr lang="hu-HU" sz="3600" dirty="0" smtClean="0"/>
              <a:t> </a:t>
            </a:r>
            <a:r>
              <a:rPr lang="hu-HU" sz="3600" dirty="0" err="1" smtClean="0"/>
              <a:t>each</a:t>
            </a:r>
            <a:r>
              <a:rPr lang="hu-HU" sz="3600" dirty="0" smtClean="0"/>
              <a:t> </a:t>
            </a:r>
            <a:r>
              <a:rPr lang="hu-HU" sz="3600" dirty="0" err="1" smtClean="0"/>
              <a:t>other</a:t>
            </a:r>
            <a:r>
              <a:rPr lang="hu-HU" sz="3600" dirty="0" smtClean="0"/>
              <a:t> </a:t>
            </a:r>
            <a:r>
              <a:rPr lang="hu-HU" sz="3600" dirty="0" err="1" smtClean="0"/>
              <a:t>games</a:t>
            </a:r>
            <a:endParaRPr lang="hu-HU" sz="3600" dirty="0" smtClean="0"/>
          </a:p>
          <a:p>
            <a:r>
              <a:rPr lang="hu-HU" sz="3600" dirty="0" err="1" smtClean="0"/>
              <a:t>First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was</a:t>
            </a:r>
            <a:r>
              <a:rPr lang="hu-HU" sz="3600" dirty="0" smtClean="0"/>
              <a:t>…. </a:t>
            </a:r>
            <a:r>
              <a:rPr lang="hu-HU" sz="3600" dirty="0" err="1" smtClean="0"/>
              <a:t>Meh</a:t>
            </a:r>
            <a:endParaRPr lang="hu-HU" sz="3600" dirty="0" smtClean="0"/>
          </a:p>
          <a:p>
            <a:r>
              <a:rPr lang="hu-HU" sz="3600" dirty="0" err="1" smtClean="0"/>
              <a:t>But</a:t>
            </a:r>
            <a:r>
              <a:rPr lang="hu-HU" sz="3600" dirty="0" smtClean="0"/>
              <a:t> </a:t>
            </a:r>
            <a:r>
              <a:rPr lang="hu-HU" sz="3600" dirty="0" err="1" smtClean="0"/>
              <a:t>turned</a:t>
            </a:r>
            <a:r>
              <a:rPr lang="hu-HU" sz="3600" dirty="0" smtClean="0"/>
              <a:t> out a </a:t>
            </a:r>
            <a:r>
              <a:rPr lang="hu-HU" sz="3600" dirty="0" err="1" smtClean="0"/>
              <a:t>great</a:t>
            </a:r>
            <a:r>
              <a:rPr lang="hu-HU" sz="3600" dirty="0" smtClean="0"/>
              <a:t> </a:t>
            </a:r>
            <a:r>
              <a:rPr lang="hu-HU" sz="3600" dirty="0" err="1" smtClean="0"/>
              <a:t>day</a:t>
            </a:r>
            <a:endParaRPr lang="hu-HU" sz="3600" dirty="0" smtClean="0"/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3" y="1905000"/>
            <a:ext cx="854439" cy="898161"/>
          </a:xfrm>
          <a:prstGeom prst="rect">
            <a:avLst/>
          </a:prstGeom>
        </p:spPr>
      </p:pic>
      <p:pic>
        <p:nvPicPr>
          <p:cNvPr id="5" name="Kép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989551">
            <a:off x="9338872" y="4022411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68258" y="218126"/>
            <a:ext cx="9578903" cy="1280890"/>
          </a:xfrm>
        </p:spPr>
        <p:txBody>
          <a:bodyPr>
            <a:noAutofit/>
          </a:bodyPr>
          <a:lstStyle/>
          <a:p>
            <a:r>
              <a:rPr lang="hu-HU" sz="5400" dirty="0" smtClean="0"/>
              <a:t>Day 2 – </a:t>
            </a:r>
            <a:r>
              <a:rPr lang="hu-HU" sz="5400" dirty="0" err="1" smtClean="0"/>
              <a:t>Our</a:t>
            </a:r>
            <a:r>
              <a:rPr lang="hu-HU" sz="5400" dirty="0" smtClean="0"/>
              <a:t> </a:t>
            </a:r>
            <a:r>
              <a:rPr lang="hu-HU" sz="5400" dirty="0" err="1" smtClean="0"/>
              <a:t>first</a:t>
            </a:r>
            <a:r>
              <a:rPr lang="hu-HU" sz="5400" dirty="0" smtClean="0"/>
              <a:t> </a:t>
            </a:r>
            <a:r>
              <a:rPr lang="hu-HU" sz="5400" dirty="0" err="1" smtClean="0"/>
              <a:t>challanges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43593" y="1499016"/>
            <a:ext cx="9361019" cy="4412206"/>
          </a:xfrm>
        </p:spPr>
        <p:txBody>
          <a:bodyPr>
            <a:noAutofit/>
          </a:bodyPr>
          <a:lstStyle/>
          <a:p>
            <a:r>
              <a:rPr lang="hu-HU" sz="3200" dirty="0" smtClean="0"/>
              <a:t>0. </a:t>
            </a:r>
            <a:r>
              <a:rPr lang="hu-HU" sz="3200" dirty="0" err="1" smtClean="0"/>
              <a:t>homework</a:t>
            </a:r>
            <a:endParaRPr lang="hu-HU" sz="3200" dirty="0" smtClean="0"/>
          </a:p>
          <a:p>
            <a:r>
              <a:rPr lang="hu-HU" sz="3200" dirty="0" err="1" smtClean="0"/>
              <a:t>Second</a:t>
            </a:r>
            <a:r>
              <a:rPr lang="hu-HU" sz="3200" dirty="0" smtClean="0"/>
              <a:t> web </a:t>
            </a:r>
            <a:r>
              <a:rPr lang="hu-HU" sz="3200" dirty="0" err="1" smtClean="0"/>
              <a:t>page</a:t>
            </a:r>
            <a:endParaRPr lang="hu-HU" sz="3200" dirty="0" smtClean="0"/>
          </a:p>
          <a:p>
            <a:r>
              <a:rPr lang="hu-HU" sz="3200" dirty="0" err="1" smtClean="0"/>
              <a:t>Creating</a:t>
            </a:r>
            <a:r>
              <a:rPr lang="hu-HU" sz="3200" dirty="0" smtClean="0"/>
              <a:t> a </a:t>
            </a:r>
            <a:r>
              <a:rPr lang="hu-HU" sz="3200" dirty="0" err="1" smtClean="0"/>
              <a:t>blog</a:t>
            </a:r>
            <a:endParaRPr lang="hu-HU" sz="3200" dirty="0" smtClean="0"/>
          </a:p>
          <a:p>
            <a:r>
              <a:rPr lang="hu-HU" sz="3200" dirty="0" smtClean="0"/>
              <a:t>Most </a:t>
            </a:r>
            <a:r>
              <a:rPr lang="hu-HU" sz="3200" dirty="0" err="1" smtClean="0"/>
              <a:t>proud</a:t>
            </a:r>
            <a:r>
              <a:rPr lang="hu-HU" sz="3200" dirty="0" smtClean="0"/>
              <a:t>: </a:t>
            </a:r>
          </a:p>
          <a:p>
            <a:pPr lvl="1"/>
            <a:r>
              <a:rPr lang="hu-HU" sz="3200" dirty="0" err="1" smtClean="0"/>
              <a:t>sticky</a:t>
            </a:r>
            <a:r>
              <a:rPr lang="hu-HU" sz="3200" dirty="0" smtClean="0"/>
              <a:t> </a:t>
            </a:r>
            <a:r>
              <a:rPr lang="hu-HU" sz="3200" dirty="0" err="1" smtClean="0"/>
              <a:t>background</a:t>
            </a:r>
            <a:r>
              <a:rPr lang="hu-HU" sz="3200" dirty="0" smtClean="0"/>
              <a:t> </a:t>
            </a:r>
          </a:p>
          <a:p>
            <a:pPr lvl="1"/>
            <a:r>
              <a:rPr lang="hu-HU" sz="3200" dirty="0" err="1" smtClean="0"/>
              <a:t>Sticky</a:t>
            </a:r>
            <a:r>
              <a:rPr lang="hu-HU" sz="3200" dirty="0" smtClean="0"/>
              <a:t> </a:t>
            </a:r>
            <a:r>
              <a:rPr lang="hu-HU" sz="3200" dirty="0" err="1" smtClean="0"/>
              <a:t>nav</a:t>
            </a:r>
            <a:r>
              <a:rPr lang="hu-HU" sz="3200" dirty="0" smtClean="0"/>
              <a:t> bar</a:t>
            </a:r>
          </a:p>
          <a:p>
            <a:pPr lvl="1"/>
            <a:r>
              <a:rPr lang="hu-HU" sz="3200" dirty="0" err="1" smtClean="0"/>
              <a:t>Position</a:t>
            </a:r>
            <a:r>
              <a:rPr lang="hu-HU" sz="3200" dirty="0" smtClean="0"/>
              <a:t>: fixed;</a:t>
            </a:r>
          </a:p>
          <a:p>
            <a:pPr lvl="1"/>
            <a:r>
              <a:rPr lang="hu-HU" sz="3200" dirty="0" err="1" smtClean="0"/>
              <a:t>Background-repeat</a:t>
            </a:r>
            <a:r>
              <a:rPr lang="hu-HU" sz="3200" dirty="0" smtClean="0"/>
              <a:t>: </a:t>
            </a:r>
            <a:r>
              <a:rPr lang="hu-HU" sz="3200" dirty="0" err="1" smtClean="0"/>
              <a:t>no-repeat</a:t>
            </a:r>
            <a:r>
              <a:rPr lang="hu-HU" sz="3200" dirty="0" smtClean="0"/>
              <a:t>;</a:t>
            </a:r>
            <a:endParaRPr lang="hu-HU" sz="3200" dirty="0"/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921953">
            <a:off x="7598527" y="2147072"/>
            <a:ext cx="2365694" cy="25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Day 3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err="1" smtClean="0"/>
              <a:t>Github</a:t>
            </a:r>
            <a:r>
              <a:rPr lang="hu-HU" sz="3200" dirty="0" smtClean="0"/>
              <a:t> :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05" y="2504215"/>
            <a:ext cx="3102964" cy="30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Day 4 - 5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73836"/>
            <a:ext cx="8915400" cy="3777622"/>
          </a:xfrm>
        </p:spPr>
        <p:txBody>
          <a:bodyPr/>
          <a:lstStyle/>
          <a:p>
            <a:r>
              <a:rPr lang="hu-HU" sz="3200" dirty="0" err="1" smtClean="0"/>
              <a:t>Typescript</a:t>
            </a:r>
            <a:endParaRPr lang="hu-HU" sz="3200" dirty="0" smtClean="0"/>
          </a:p>
          <a:p>
            <a:r>
              <a:rPr lang="hu-HU" sz="3200" dirty="0" err="1" smtClean="0"/>
              <a:t>Proud</a:t>
            </a:r>
            <a:r>
              <a:rPr lang="hu-HU" sz="3200" dirty="0" smtClean="0"/>
              <a:t> of </a:t>
            </a:r>
            <a:r>
              <a:rPr lang="hu-HU" sz="3200" dirty="0" err="1" smtClean="0"/>
              <a:t>myself</a:t>
            </a:r>
            <a:r>
              <a:rPr lang="hu-HU" sz="3200" dirty="0" smtClean="0"/>
              <a:t> – </a:t>
            </a:r>
            <a:r>
              <a:rPr lang="hu-HU" sz="3200" dirty="0" err="1" smtClean="0"/>
              <a:t>finished</a:t>
            </a:r>
            <a:r>
              <a:rPr lang="hu-HU" sz="3200" dirty="0" smtClean="0"/>
              <a:t> </a:t>
            </a:r>
            <a:r>
              <a:rPr lang="hu-HU" sz="3200" dirty="0" err="1" smtClean="0"/>
              <a:t>every</a:t>
            </a:r>
            <a:r>
              <a:rPr lang="hu-HU" sz="3200" dirty="0" smtClean="0"/>
              <a:t> </a:t>
            </a:r>
            <a:r>
              <a:rPr lang="hu-HU" sz="3200" dirty="0" err="1" smtClean="0"/>
              <a:t>exercise</a:t>
            </a:r>
            <a:r>
              <a:rPr lang="hu-HU" sz="3200" dirty="0" smtClean="0"/>
              <a:t> – w/o </a:t>
            </a:r>
            <a:r>
              <a:rPr lang="hu-HU" sz="3200" dirty="0" err="1" smtClean="0"/>
              <a:t>any</a:t>
            </a:r>
            <a:r>
              <a:rPr lang="hu-HU" sz="3200" dirty="0" smtClean="0"/>
              <a:t> </a:t>
            </a:r>
            <a:r>
              <a:rPr lang="hu-HU" sz="3200" dirty="0" err="1" smtClean="0"/>
              <a:t>logical</a:t>
            </a:r>
            <a:r>
              <a:rPr lang="hu-HU" sz="3200" dirty="0" smtClean="0"/>
              <a:t> </a:t>
            </a:r>
            <a:r>
              <a:rPr lang="hu-HU" sz="3200" dirty="0" err="1" smtClean="0"/>
              <a:t>help</a:t>
            </a:r>
            <a:r>
              <a:rPr lang="hu-HU" sz="3200" dirty="0" smtClean="0"/>
              <a:t> </a:t>
            </a:r>
            <a:r>
              <a:rPr lang="hu-HU" sz="3200" dirty="0" err="1" smtClean="0"/>
              <a:t>from</a:t>
            </a:r>
            <a:r>
              <a:rPr lang="hu-HU" sz="3200" dirty="0" smtClean="0"/>
              <a:t> internet</a:t>
            </a:r>
          </a:p>
          <a:p>
            <a:r>
              <a:rPr lang="en-US" sz="3200" dirty="0" smtClean="0"/>
              <a:t>for (</a:t>
            </a:r>
            <a:r>
              <a:rPr lang="hu-HU" sz="3200" dirty="0" err="1" smtClean="0"/>
              <a:t>grow</a:t>
            </a:r>
            <a:r>
              <a:rPr lang="en-US" sz="3200" dirty="0" smtClean="0"/>
              <a:t>; </a:t>
            </a:r>
            <a:r>
              <a:rPr lang="hu-HU" sz="3200" dirty="0" err="1" smtClean="0"/>
              <a:t>grow</a:t>
            </a:r>
            <a:r>
              <a:rPr lang="hu-HU" sz="3200" dirty="0" smtClean="0"/>
              <a:t> </a:t>
            </a:r>
            <a:r>
              <a:rPr lang="en-US" sz="3200" dirty="0" smtClean="0"/>
              <a:t>&lt; (</a:t>
            </a:r>
            <a:r>
              <a:rPr lang="hu-HU" sz="3200" dirty="0" smtClean="0"/>
              <a:t>i</a:t>
            </a:r>
            <a:r>
              <a:rPr lang="en-US" sz="3200" dirty="0" smtClean="0"/>
              <a:t>); </a:t>
            </a:r>
            <a:r>
              <a:rPr lang="hu-HU" sz="3200" dirty="0" err="1" smtClean="0"/>
              <a:t>grow</a:t>
            </a:r>
            <a:r>
              <a:rPr lang="hu-HU" sz="3200" dirty="0" smtClean="0"/>
              <a:t> </a:t>
            </a:r>
            <a:r>
              <a:rPr lang="en-US" sz="3200" dirty="0" smtClean="0"/>
              <a:t>+= ‚</a:t>
            </a:r>
            <a:r>
              <a:rPr lang="hu-HU" sz="3200" dirty="0"/>
              <a:t>*</a:t>
            </a:r>
            <a:r>
              <a:rPr lang="en-US" sz="3200" dirty="0" smtClean="0"/>
              <a:t>') {}</a:t>
            </a:r>
            <a:endParaRPr lang="hu-HU" sz="3200" dirty="0" smtClean="0"/>
          </a:p>
          <a:p>
            <a:r>
              <a:rPr lang="hu-HU" sz="3200" dirty="0" err="1" smtClean="0"/>
              <a:t>decrease</a:t>
            </a:r>
            <a:r>
              <a:rPr lang="hu-HU" sz="3200" dirty="0" smtClean="0"/>
              <a:t> = </a:t>
            </a:r>
            <a:r>
              <a:rPr lang="hu-HU" sz="3200" dirty="0" err="1" smtClean="0"/>
              <a:t>decrease.substring</a:t>
            </a:r>
            <a:r>
              <a:rPr lang="hu-HU" sz="3200" dirty="0" smtClean="0"/>
              <a:t>(0</a:t>
            </a:r>
            <a:r>
              <a:rPr lang="hu-HU" sz="3200" dirty="0"/>
              <a:t>, </a:t>
            </a:r>
            <a:r>
              <a:rPr lang="hu-HU" sz="3200" dirty="0" err="1" smtClean="0"/>
              <a:t>decrease</a:t>
            </a:r>
            <a:r>
              <a:rPr lang="hu-HU" sz="3200" dirty="0" smtClean="0"/>
              <a:t> </a:t>
            </a:r>
            <a:r>
              <a:rPr lang="hu-HU" sz="3200" dirty="0"/>
              <a:t>- 2);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90346" y="4725543"/>
            <a:ext cx="2158583" cy="19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F88892-52F1-4EA6-8A31-BDF8BBCE7FA2}">
  <we:reference id="wa104380121" version="2.0.0.0" store="hu-H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157</Words>
  <Application>Microsoft Office PowerPoint</Application>
  <PresentationFormat>Szélesvásznú</PresentationFormat>
  <Paragraphs>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Dávid Németh</vt:lpstr>
      <vt:lpstr>About myself</vt:lpstr>
      <vt:lpstr>0. week homework</vt:lpstr>
      <vt:lpstr>First week – First day</vt:lpstr>
      <vt:lpstr>Day 2 – Our first challanges</vt:lpstr>
      <vt:lpstr>Day 3</vt:lpstr>
      <vt:lpstr>Day 4 - 5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Dávid Németh</dc:title>
  <dc:creator>klau</dc:creator>
  <cp:lastModifiedBy>klau</cp:lastModifiedBy>
  <cp:revision>9</cp:revision>
  <dcterms:created xsi:type="dcterms:W3CDTF">2019-06-28T12:42:45Z</dcterms:created>
  <dcterms:modified xsi:type="dcterms:W3CDTF">2019-06-28T15:33:11Z</dcterms:modified>
</cp:coreProperties>
</file>