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0" r:id="rId6"/>
    <p:sldId id="261" r:id="rId7"/>
    <p:sldId id="259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307E8-19D5-40B5-A1CC-7249564CC151}" type="datetimeFigureOut">
              <a:rPr lang="hu-HU" smtClean="0"/>
              <a:t>2019. 07. 12.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6DA36-3E57-4962-B4F5-3B975CC984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2079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6DA36-3E57-4962-B4F5-3B975CC9845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3027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DE28F1F-52DD-4C5E-AB5F-D1DB8438E3BB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 smtClean="0"/>
              <a:t>https://github.com/green-fox-academy/ndndnd24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43A8-CB32-40A4-9F90-1FE910D7DEE4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https://github.com/green-fox-academy/ndndnd24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344D58-F2F6-41AB-8297-C053C7564851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https://github.com/green-fox-academy/ndndnd24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D53116A-ABA1-4C96-A25E-2F09FE3D49FC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https://github.com/green-fox-academy/ndndnd24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2E3387-03FB-4883-9D90-B9A3574CE527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 smtClean="0"/>
              <a:t>https://github.com/green-fox-academy/ndndnd24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D05C-670F-41BE-BCEB-500313276367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https://github.com/green-fox-academy/ndndnd24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B153-674E-4E1A-9958-17C684B3FB37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https://github.com/green-fox-academy/ndndnd24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C04A-A513-43C8-9067-F4BCD6D18559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https://github.com/green-fox-academy/ndndnd24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B6C6B3-0D49-472D-9592-610B5C124835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 smtClean="0"/>
              <a:t>https://github.com/green-fox-academy/ndndnd24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4989-6EB4-4533-9471-5EE34DDFFB06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https://github.com/green-fox-academy/ndndnd24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3FB91F-129B-4F2C-A752-3CA6FF366320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 smtClean="0"/>
              <a:t>https://github.com/green-fox-academy/ndndnd24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7099-669B-4671-A33A-2FFCAA7553D4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https://github.com/green-fox-academy/ndndnd24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AB43-7910-4AB1-935C-9AEBDAB19F03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https://github.com/green-fox-academy/ndndnd24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EC19-7D4E-4B6F-9078-F123BD1E6C0B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https://github.com/green-fox-academy/ndndnd24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3AAC-E58A-461F-B768-0DAD8F147FB9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https://github.com/green-fox-academy/ndndnd24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0F17-069B-4AD1-A474-7E360B2C9D66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https://github.com/green-fox-academy/ndndnd24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1BE6-0D65-4D22-819A-23A74BC5F4C5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https://github.com/green-fox-academy/ndndnd24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B8C17-4EFF-40AD-A1CF-52DC4DD45AF6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https://github.com/green-fox-academy/ndndnd24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Week</a:t>
            </a:r>
            <a:r>
              <a:rPr lang="hu-HU" dirty="0" smtClean="0"/>
              <a:t> 2 &amp; 3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Németh Dávid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https://github.com/green-fox-academy/ndndnd24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43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 err="1" smtClean="0"/>
              <a:t>What</a:t>
            </a:r>
            <a:r>
              <a:rPr lang="hu-HU" sz="5400" dirty="0" smtClean="0"/>
              <a:t> </a:t>
            </a:r>
            <a:r>
              <a:rPr lang="hu-HU" sz="5400" dirty="0" err="1" smtClean="0"/>
              <a:t>I’m</a:t>
            </a:r>
            <a:r>
              <a:rPr lang="hu-HU" sz="5400" dirty="0" smtClean="0"/>
              <a:t> </a:t>
            </a:r>
            <a:r>
              <a:rPr lang="hu-HU" sz="5400" dirty="0" err="1" smtClean="0"/>
              <a:t>good</a:t>
            </a:r>
            <a:r>
              <a:rPr lang="hu-HU" sz="5400" dirty="0" smtClean="0"/>
              <a:t> </a:t>
            </a:r>
            <a:r>
              <a:rPr lang="hu-HU" sz="5400" dirty="0" err="1" smtClean="0"/>
              <a:t>at</a:t>
            </a:r>
            <a:endParaRPr lang="hu-HU" sz="5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hu-HU" sz="3200" dirty="0" err="1" smtClean="0"/>
              <a:t>Math</a:t>
            </a:r>
            <a:endParaRPr lang="hu-HU" sz="3200" dirty="0" smtClean="0"/>
          </a:p>
          <a:p>
            <a:r>
              <a:rPr lang="hu-HU" sz="3200" dirty="0" err="1" smtClean="0"/>
              <a:t>Logic</a:t>
            </a:r>
            <a:endParaRPr lang="hu-HU" sz="3200" dirty="0" smtClean="0"/>
          </a:p>
          <a:p>
            <a:r>
              <a:rPr lang="hu-HU" sz="3200" dirty="0" err="1" smtClean="0"/>
              <a:t>Overcomplicate</a:t>
            </a:r>
            <a:r>
              <a:rPr lang="hu-HU" sz="3200" dirty="0" smtClean="0"/>
              <a:t> </a:t>
            </a:r>
            <a:r>
              <a:rPr lang="hu-HU" sz="3200" dirty="0" err="1" smtClean="0"/>
              <a:t>stuff</a:t>
            </a:r>
            <a:endParaRPr lang="hu-HU" sz="3200" dirty="0" smtClean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https://github.com/green-fox-academy/ndndnd24</a:t>
            </a:r>
            <a:endParaRPr lang="en-US" sz="16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2426789"/>
            <a:ext cx="22002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0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 err="1" smtClean="0"/>
              <a:t>Where</a:t>
            </a:r>
            <a:r>
              <a:rPr lang="hu-HU" sz="5400" dirty="0" smtClean="0"/>
              <a:t> i </a:t>
            </a:r>
            <a:r>
              <a:rPr lang="hu-HU" sz="5400" dirty="0" err="1" smtClean="0"/>
              <a:t>suck</a:t>
            </a:r>
            <a:endParaRPr lang="hu-HU" sz="5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Group </a:t>
            </a:r>
            <a:r>
              <a:rPr lang="hu-HU" sz="3200" dirty="0" err="1" smtClean="0"/>
              <a:t>work</a:t>
            </a:r>
            <a:endParaRPr lang="hu-HU" sz="3200" dirty="0" smtClean="0"/>
          </a:p>
          <a:p>
            <a:r>
              <a:rPr lang="hu-HU" sz="3200" dirty="0" err="1" smtClean="0"/>
              <a:t>Keep</a:t>
            </a:r>
            <a:r>
              <a:rPr lang="hu-HU" sz="3200" dirty="0" smtClean="0"/>
              <a:t> </a:t>
            </a:r>
            <a:r>
              <a:rPr lang="hu-HU" sz="3200" dirty="0" err="1" smtClean="0"/>
              <a:t>calm</a:t>
            </a:r>
            <a:endParaRPr lang="hu-HU" sz="3200" dirty="0" smtClean="0"/>
          </a:p>
          <a:p>
            <a:r>
              <a:rPr lang="hu-HU" sz="3200" dirty="0" err="1" smtClean="0"/>
              <a:t>Overcomplicating</a:t>
            </a:r>
            <a:r>
              <a:rPr lang="hu-HU" sz="3200" dirty="0" smtClean="0"/>
              <a:t> </a:t>
            </a:r>
            <a:r>
              <a:rPr lang="hu-HU" sz="3200" dirty="0" err="1" smtClean="0"/>
              <a:t>stuff</a:t>
            </a:r>
            <a:endParaRPr lang="hu-HU" sz="3200" dirty="0" smtClean="0"/>
          </a:p>
          <a:p>
            <a:r>
              <a:rPr lang="hu-HU" sz="3200" dirty="0" err="1" smtClean="0"/>
              <a:t>Keep</a:t>
            </a:r>
            <a:r>
              <a:rPr lang="hu-HU" sz="3200" dirty="0" smtClean="0"/>
              <a:t> </a:t>
            </a:r>
            <a:r>
              <a:rPr lang="hu-HU" sz="3200" dirty="0" err="1" smtClean="0"/>
              <a:t>on</a:t>
            </a:r>
            <a:r>
              <a:rPr lang="hu-HU" sz="3200" dirty="0" smtClean="0"/>
              <a:t> </a:t>
            </a:r>
            <a:r>
              <a:rPr lang="hu-HU" sz="3200" dirty="0" err="1" smtClean="0"/>
              <a:t>moving</a:t>
            </a:r>
            <a:endParaRPr lang="hu-HU" sz="320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https://github.com/green-fox-academy/ndndnd24</a:t>
            </a:r>
            <a:endParaRPr lang="en-US" sz="14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74" y="2057400"/>
            <a:ext cx="6103534" cy="303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good</a:t>
            </a:r>
            <a:r>
              <a:rPr lang="hu-HU" dirty="0"/>
              <a:t> </a:t>
            </a:r>
            <a:r>
              <a:rPr lang="hu-HU" dirty="0" err="1"/>
              <a:t>stuff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https://github.com/green-fox-academy/ndndnd24</a:t>
            </a:r>
            <a:endParaRPr lang="en-US" sz="1400" dirty="0"/>
          </a:p>
        </p:txBody>
      </p:sp>
      <p:pic>
        <p:nvPicPr>
          <p:cNvPr id="5" name="Tartalom hely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689" y="1349829"/>
            <a:ext cx="4922622" cy="5006016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311" y="2029590"/>
            <a:ext cx="4886325" cy="4257675"/>
          </a:xfrm>
          <a:prstGeom prst="rect">
            <a:avLst/>
          </a:prstGeom>
        </p:spPr>
      </p:pic>
      <p:cxnSp>
        <p:nvCxnSpPr>
          <p:cNvPr id="8" name="Egyenes összekötő 7"/>
          <p:cNvCxnSpPr/>
          <p:nvPr/>
        </p:nvCxnSpPr>
        <p:spPr>
          <a:xfrm flipV="1">
            <a:off x="8458200" y="4056846"/>
            <a:ext cx="853225" cy="173892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>
            <a:off x="9311425" y="4056845"/>
            <a:ext cx="978795" cy="173893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/>
          <p:nvPr/>
        </p:nvCxnSpPr>
        <p:spPr>
          <a:xfrm flipV="1">
            <a:off x="9311425" y="4056847"/>
            <a:ext cx="0" cy="1722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3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good</a:t>
            </a:r>
            <a:r>
              <a:rPr lang="hu-HU" dirty="0"/>
              <a:t> </a:t>
            </a:r>
            <a:r>
              <a:rPr lang="hu-HU" dirty="0" err="1"/>
              <a:t>stuff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https://github.com/green-fox-academy/ndndnd24</a:t>
            </a:r>
            <a:endParaRPr lang="en-US" sz="1400" dirty="0"/>
          </a:p>
        </p:txBody>
      </p:sp>
      <p:pic>
        <p:nvPicPr>
          <p:cNvPr id="5" name="Tartalom hely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689" y="1349829"/>
            <a:ext cx="4922622" cy="5006016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</p:spPr>
      </p:pic>
      <p:sp>
        <p:nvSpPr>
          <p:cNvPr id="6" name="Ellipszis 5"/>
          <p:cNvSpPr/>
          <p:nvPr/>
        </p:nvSpPr>
        <p:spPr>
          <a:xfrm>
            <a:off x="2656114" y="4963886"/>
            <a:ext cx="239486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21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good</a:t>
            </a:r>
            <a:r>
              <a:rPr lang="hu-HU" dirty="0"/>
              <a:t> </a:t>
            </a:r>
            <a:r>
              <a:rPr lang="hu-HU" dirty="0" err="1"/>
              <a:t>stuff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https://github.com/green-fox-academy/ndndnd24</a:t>
            </a:r>
            <a:endParaRPr lang="en-US" sz="1400" dirty="0"/>
          </a:p>
        </p:txBody>
      </p:sp>
      <p:pic>
        <p:nvPicPr>
          <p:cNvPr id="5" name="Tartalom hely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689" y="1349829"/>
            <a:ext cx="4922622" cy="5006016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</p:spPr>
      </p:pic>
      <p:cxnSp>
        <p:nvCxnSpPr>
          <p:cNvPr id="8" name="Egyenes összekötő 7"/>
          <p:cNvCxnSpPr/>
          <p:nvPr/>
        </p:nvCxnSpPr>
        <p:spPr>
          <a:xfrm>
            <a:off x="2772229" y="5123543"/>
            <a:ext cx="33382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/>
          <p:cNvCxnSpPr/>
          <p:nvPr/>
        </p:nvCxnSpPr>
        <p:spPr>
          <a:xfrm flipH="1" flipV="1">
            <a:off x="3106057" y="5123543"/>
            <a:ext cx="188686" cy="31931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/>
          <p:nvPr/>
        </p:nvCxnSpPr>
        <p:spPr>
          <a:xfrm flipH="1" flipV="1">
            <a:off x="5791200" y="4804229"/>
            <a:ext cx="188686" cy="31931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 flipH="1" flipV="1">
            <a:off x="2583543" y="3499395"/>
            <a:ext cx="188686" cy="31931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/>
          <p:nvPr/>
        </p:nvCxnSpPr>
        <p:spPr>
          <a:xfrm flipH="1" flipV="1">
            <a:off x="5805715" y="2902132"/>
            <a:ext cx="188686" cy="31931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/>
          <p:nvPr/>
        </p:nvCxnSpPr>
        <p:spPr>
          <a:xfrm>
            <a:off x="5457372" y="2876731"/>
            <a:ext cx="33382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/>
          <p:cNvCxnSpPr/>
          <p:nvPr/>
        </p:nvCxnSpPr>
        <p:spPr>
          <a:xfrm>
            <a:off x="4405086" y="6059714"/>
            <a:ext cx="33382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/>
          <p:nvPr/>
        </p:nvCxnSpPr>
        <p:spPr>
          <a:xfrm>
            <a:off x="3824515" y="2513874"/>
            <a:ext cx="33382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/>
          <p:cNvCxnSpPr/>
          <p:nvPr/>
        </p:nvCxnSpPr>
        <p:spPr>
          <a:xfrm flipV="1">
            <a:off x="4738914" y="5758627"/>
            <a:ext cx="188686" cy="30108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/>
          <p:nvPr/>
        </p:nvCxnSpPr>
        <p:spPr>
          <a:xfrm flipV="1">
            <a:off x="5827485" y="4503142"/>
            <a:ext cx="188686" cy="30108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/>
          <p:nvPr/>
        </p:nvCxnSpPr>
        <p:spPr>
          <a:xfrm flipV="1">
            <a:off x="4158343" y="2212787"/>
            <a:ext cx="188686" cy="30108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/>
          <p:cNvCxnSpPr/>
          <p:nvPr/>
        </p:nvCxnSpPr>
        <p:spPr>
          <a:xfrm flipV="1">
            <a:off x="2583543" y="3198308"/>
            <a:ext cx="188686" cy="30108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22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good</a:t>
            </a:r>
            <a:r>
              <a:rPr lang="hu-HU" dirty="0" smtClean="0"/>
              <a:t> </a:t>
            </a:r>
            <a:r>
              <a:rPr lang="hu-HU" dirty="0" err="1" smtClean="0"/>
              <a:t>stuff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689" y="1349829"/>
            <a:ext cx="4922622" cy="5006016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</p:spPr>
      </p:pic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https://github.com/green-fox-academy/ndndnd24</a:t>
            </a:r>
            <a:endParaRPr lang="en-US" sz="1400" dirty="0"/>
          </a:p>
        </p:txBody>
      </p:sp>
      <p:sp>
        <p:nvSpPr>
          <p:cNvPr id="7" name="Szabadkézi sokszög 6"/>
          <p:cNvSpPr/>
          <p:nvPr/>
        </p:nvSpPr>
        <p:spPr>
          <a:xfrm>
            <a:off x="2656114" y="3933371"/>
            <a:ext cx="2191657" cy="2090058"/>
          </a:xfrm>
          <a:custGeom>
            <a:avLst/>
            <a:gdLst>
              <a:gd name="connsiteX0" fmla="*/ 0 w 2191657"/>
              <a:gd name="connsiteY0" fmla="*/ 856343 h 2090058"/>
              <a:gd name="connsiteX1" fmla="*/ 130629 w 2191657"/>
              <a:gd name="connsiteY1" fmla="*/ 653143 h 2090058"/>
              <a:gd name="connsiteX2" fmla="*/ 406400 w 2191657"/>
              <a:gd name="connsiteY2" fmla="*/ 638629 h 2090058"/>
              <a:gd name="connsiteX3" fmla="*/ 551543 w 2191657"/>
              <a:gd name="connsiteY3" fmla="*/ 566058 h 2090058"/>
              <a:gd name="connsiteX4" fmla="*/ 624115 w 2191657"/>
              <a:gd name="connsiteY4" fmla="*/ 319315 h 2090058"/>
              <a:gd name="connsiteX5" fmla="*/ 943429 w 2191657"/>
              <a:gd name="connsiteY5" fmla="*/ 348343 h 2090058"/>
              <a:gd name="connsiteX6" fmla="*/ 1103086 w 2191657"/>
              <a:gd name="connsiteY6" fmla="*/ 290286 h 2090058"/>
              <a:gd name="connsiteX7" fmla="*/ 1190172 w 2191657"/>
              <a:gd name="connsiteY7" fmla="*/ 29029 h 2090058"/>
              <a:gd name="connsiteX8" fmla="*/ 1465943 w 2191657"/>
              <a:gd name="connsiteY8" fmla="*/ 0 h 2090058"/>
              <a:gd name="connsiteX9" fmla="*/ 1596572 w 2191657"/>
              <a:gd name="connsiteY9" fmla="*/ 174172 h 2090058"/>
              <a:gd name="connsiteX10" fmla="*/ 1756229 w 2191657"/>
              <a:gd name="connsiteY10" fmla="*/ 333829 h 2090058"/>
              <a:gd name="connsiteX11" fmla="*/ 2046515 w 2191657"/>
              <a:gd name="connsiteY11" fmla="*/ 319315 h 2090058"/>
              <a:gd name="connsiteX12" fmla="*/ 2177143 w 2191657"/>
              <a:gd name="connsiteY12" fmla="*/ 537029 h 2090058"/>
              <a:gd name="connsiteX13" fmla="*/ 2046515 w 2191657"/>
              <a:gd name="connsiteY13" fmla="*/ 783772 h 2090058"/>
              <a:gd name="connsiteX14" fmla="*/ 2046515 w 2191657"/>
              <a:gd name="connsiteY14" fmla="*/ 1001486 h 2090058"/>
              <a:gd name="connsiteX15" fmla="*/ 2162629 w 2191657"/>
              <a:gd name="connsiteY15" fmla="*/ 1190172 h 2090058"/>
              <a:gd name="connsiteX16" fmla="*/ 2061029 w 2191657"/>
              <a:gd name="connsiteY16" fmla="*/ 1378858 h 2090058"/>
              <a:gd name="connsiteX17" fmla="*/ 2017486 w 2191657"/>
              <a:gd name="connsiteY17" fmla="*/ 1640115 h 2090058"/>
              <a:gd name="connsiteX18" fmla="*/ 2191657 w 2191657"/>
              <a:gd name="connsiteY18" fmla="*/ 1857829 h 2090058"/>
              <a:gd name="connsiteX19" fmla="*/ 2104572 w 2191657"/>
              <a:gd name="connsiteY19" fmla="*/ 2046515 h 2090058"/>
              <a:gd name="connsiteX20" fmla="*/ 1828800 w 2191657"/>
              <a:gd name="connsiteY20" fmla="*/ 2090058 h 2090058"/>
              <a:gd name="connsiteX21" fmla="*/ 1683657 w 2191657"/>
              <a:gd name="connsiteY21" fmla="*/ 1857829 h 2090058"/>
              <a:gd name="connsiteX22" fmla="*/ 1669143 w 2191657"/>
              <a:gd name="connsiteY22" fmla="*/ 1770743 h 2090058"/>
              <a:gd name="connsiteX23" fmla="*/ 1161143 w 2191657"/>
              <a:gd name="connsiteY23" fmla="*/ 1756229 h 2090058"/>
              <a:gd name="connsiteX24" fmla="*/ 1088572 w 2191657"/>
              <a:gd name="connsiteY24" fmla="*/ 1422400 h 2090058"/>
              <a:gd name="connsiteX25" fmla="*/ 609600 w 2191657"/>
              <a:gd name="connsiteY25" fmla="*/ 1407886 h 2090058"/>
              <a:gd name="connsiteX26" fmla="*/ 493486 w 2191657"/>
              <a:gd name="connsiteY26" fmla="*/ 1088572 h 2090058"/>
              <a:gd name="connsiteX27" fmla="*/ 116115 w 2191657"/>
              <a:gd name="connsiteY27" fmla="*/ 1103086 h 2090058"/>
              <a:gd name="connsiteX28" fmla="*/ 0 w 2191657"/>
              <a:gd name="connsiteY28" fmla="*/ 856343 h 209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91657" h="2090058">
                <a:moveTo>
                  <a:pt x="0" y="856343"/>
                </a:moveTo>
                <a:lnTo>
                  <a:pt x="130629" y="653143"/>
                </a:lnTo>
                <a:lnTo>
                  <a:pt x="406400" y="638629"/>
                </a:lnTo>
                <a:lnTo>
                  <a:pt x="551543" y="566058"/>
                </a:lnTo>
                <a:lnTo>
                  <a:pt x="624115" y="319315"/>
                </a:lnTo>
                <a:lnTo>
                  <a:pt x="943429" y="348343"/>
                </a:lnTo>
                <a:lnTo>
                  <a:pt x="1103086" y="290286"/>
                </a:lnTo>
                <a:lnTo>
                  <a:pt x="1190172" y="29029"/>
                </a:lnTo>
                <a:lnTo>
                  <a:pt x="1465943" y="0"/>
                </a:lnTo>
                <a:lnTo>
                  <a:pt x="1596572" y="174172"/>
                </a:lnTo>
                <a:lnTo>
                  <a:pt x="1756229" y="333829"/>
                </a:lnTo>
                <a:lnTo>
                  <a:pt x="2046515" y="319315"/>
                </a:lnTo>
                <a:lnTo>
                  <a:pt x="2177143" y="537029"/>
                </a:lnTo>
                <a:lnTo>
                  <a:pt x="2046515" y="783772"/>
                </a:lnTo>
                <a:lnTo>
                  <a:pt x="2046515" y="1001486"/>
                </a:lnTo>
                <a:lnTo>
                  <a:pt x="2162629" y="1190172"/>
                </a:lnTo>
                <a:lnTo>
                  <a:pt x="2061029" y="1378858"/>
                </a:lnTo>
                <a:lnTo>
                  <a:pt x="2017486" y="1640115"/>
                </a:lnTo>
                <a:lnTo>
                  <a:pt x="2191657" y="1857829"/>
                </a:lnTo>
                <a:lnTo>
                  <a:pt x="2104572" y="2046515"/>
                </a:lnTo>
                <a:lnTo>
                  <a:pt x="1828800" y="2090058"/>
                </a:lnTo>
                <a:lnTo>
                  <a:pt x="1683657" y="1857829"/>
                </a:lnTo>
                <a:lnTo>
                  <a:pt x="1669143" y="1770743"/>
                </a:lnTo>
                <a:lnTo>
                  <a:pt x="1161143" y="1756229"/>
                </a:lnTo>
                <a:lnTo>
                  <a:pt x="1088572" y="1422400"/>
                </a:lnTo>
                <a:lnTo>
                  <a:pt x="609600" y="1407886"/>
                </a:lnTo>
                <a:lnTo>
                  <a:pt x="493486" y="1088572"/>
                </a:lnTo>
                <a:lnTo>
                  <a:pt x="116115" y="1103086"/>
                </a:lnTo>
                <a:lnTo>
                  <a:pt x="0" y="8563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057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bad</a:t>
            </a:r>
            <a:r>
              <a:rPr lang="hu-HU" dirty="0" smtClean="0"/>
              <a:t> </a:t>
            </a:r>
            <a:r>
              <a:rPr lang="hu-HU" dirty="0" err="1" smtClean="0"/>
              <a:t>stuff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3200" dirty="0" smtClean="0"/>
          </a:p>
          <a:p>
            <a:r>
              <a:rPr lang="hu-HU" sz="3200" dirty="0" err="1" smtClean="0"/>
              <a:t>Array</a:t>
            </a:r>
            <a:r>
              <a:rPr lang="hu-HU" sz="3200" dirty="0" smtClean="0"/>
              <a:t>(s)</a:t>
            </a:r>
          </a:p>
          <a:p>
            <a:r>
              <a:rPr lang="hu-HU" sz="3200" dirty="0" smtClean="0"/>
              <a:t>OOP</a:t>
            </a:r>
          </a:p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https://github.com/green-fox-academy/ndndnd24</a:t>
            </a:r>
            <a:endParaRPr lang="en-US" sz="1400" dirty="0"/>
          </a:p>
        </p:txBody>
      </p:sp>
      <p:pic>
        <p:nvPicPr>
          <p:cNvPr id="5" name="Tartalom hely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24" y="4206622"/>
            <a:ext cx="11681352" cy="72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9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 err="1" smtClean="0"/>
              <a:t>Thank</a:t>
            </a:r>
            <a:r>
              <a:rPr lang="hu-HU" sz="6000" dirty="0" smtClean="0"/>
              <a:t> </a:t>
            </a:r>
            <a:r>
              <a:rPr lang="hu-HU" sz="6000" dirty="0" err="1" smtClean="0"/>
              <a:t>you</a:t>
            </a:r>
            <a:endParaRPr lang="hu-HU" sz="6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sz="3200" dirty="0" smtClean="0"/>
          </a:p>
          <a:p>
            <a:endParaRPr lang="hu-HU" sz="3200" dirty="0"/>
          </a:p>
          <a:p>
            <a:endParaRPr lang="hu-HU" sz="3200" dirty="0" smtClean="0"/>
          </a:p>
          <a:p>
            <a:r>
              <a:rPr lang="hu-HU" sz="3200" dirty="0" err="1" smtClean="0"/>
              <a:t>Have</a:t>
            </a:r>
            <a:r>
              <a:rPr lang="hu-HU" sz="3200" dirty="0" smtClean="0"/>
              <a:t> a </a:t>
            </a:r>
            <a:r>
              <a:rPr lang="hu-HU" sz="3200" dirty="0" err="1" smtClean="0"/>
              <a:t>great</a:t>
            </a:r>
            <a:r>
              <a:rPr lang="hu-HU" sz="3200" dirty="0" smtClean="0"/>
              <a:t> </a:t>
            </a:r>
            <a:r>
              <a:rPr lang="hu-HU" sz="3200" dirty="0" err="1" smtClean="0"/>
              <a:t>weekend</a:t>
            </a:r>
            <a:r>
              <a:rPr lang="hu-HU" sz="3200" dirty="0" smtClean="0"/>
              <a:t>!</a:t>
            </a:r>
            <a:endParaRPr lang="hu-HU" sz="320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https://github.com/green-fox-academy/ndndnd24</a:t>
            </a:r>
            <a:endParaRPr lang="en-US" sz="14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395" y="2057400"/>
            <a:ext cx="4083609" cy="406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7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49</TotalTime>
  <Words>79</Words>
  <Application>Microsoft Office PowerPoint</Application>
  <PresentationFormat>Szélesvásznú</PresentationFormat>
  <Paragraphs>34</Paragraphs>
  <Slides>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Kondenzcsík</vt:lpstr>
      <vt:lpstr>Week 2 &amp; 3</vt:lpstr>
      <vt:lpstr>What I’m good at</vt:lpstr>
      <vt:lpstr>Where i suck</vt:lpstr>
      <vt:lpstr>The good stuff</vt:lpstr>
      <vt:lpstr>The good stuff</vt:lpstr>
      <vt:lpstr>The good stuff</vt:lpstr>
      <vt:lpstr>The good stuff</vt:lpstr>
      <vt:lpstr>The bad stuff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&amp; 3</dc:title>
  <dc:creator>klau</dc:creator>
  <cp:lastModifiedBy>klau</cp:lastModifiedBy>
  <cp:revision>6</cp:revision>
  <dcterms:created xsi:type="dcterms:W3CDTF">2019-07-12T13:05:54Z</dcterms:created>
  <dcterms:modified xsi:type="dcterms:W3CDTF">2019-07-12T13:55:33Z</dcterms:modified>
</cp:coreProperties>
</file>