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7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95334"/>
            <a:ext cx="12192000" cy="314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251999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WEEK 3 - DEMO</a:t>
            </a:r>
            <a:endParaRPr lang="en-US" sz="60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ANNIE NGUYEN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52266" y="3488267"/>
            <a:ext cx="8263467" cy="0"/>
          </a:xfrm>
          <a:prstGeom prst="line">
            <a:avLst/>
          </a:prstGeom>
          <a:ln w="50800">
            <a:solidFill>
              <a:schemeClr val="bg1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33466" y="5604932"/>
            <a:ext cx="4301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December 8, 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15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10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Hebrew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 Tram Anh Nguyen</dc:creator>
  <cp:lastModifiedBy>Thi Tram Anh Nguyen</cp:lastModifiedBy>
  <cp:revision>7</cp:revision>
  <dcterms:created xsi:type="dcterms:W3CDTF">2017-12-05T16:48:30Z</dcterms:created>
  <dcterms:modified xsi:type="dcterms:W3CDTF">2017-12-05T19:22:42Z</dcterms:modified>
</cp:coreProperties>
</file>