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775"/>
  </p:normalViewPr>
  <p:slideViewPr>
    <p:cSldViewPr snapToGrid="0" snapToObjects="1">
      <p:cViewPr>
        <p:scale>
          <a:sx n="85" d="100"/>
          <a:sy n="85" d="100"/>
        </p:scale>
        <p:origin x="105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B31BC-C7F2-0049-A4BA-68B57C6155F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F4228-607D-3442-BFB7-02C80A07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47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F4228-607D-3442-BFB7-02C80A0737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5059C3-6A89-4494-99FF-5A4D6FFD50EB}" type="datetimeFigureOut">
              <a:rPr lang="en-US" smtClean="0"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12/1/17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7D525BB-DA17-4BA0-B3C8-3AC3ABC827E6}" type="datetimeFigureOut">
              <a:rPr lang="en-US" smtClean="0"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16C4C9A-3960-41CF-A4E9-2A8FB932454B}" type="datetimeFigureOut">
              <a:rPr lang="en-US" smtClean="0"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684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Demo</a:t>
            </a:r>
            <a:br>
              <a:rPr lang="en-US" sz="9600" dirty="0" smtClean="0"/>
            </a:br>
            <a:r>
              <a:rPr lang="en-US" sz="6000" dirty="0" err="1" smtClean="0"/>
              <a:t>annie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Week-02</a:t>
            </a:r>
          </a:p>
          <a:p>
            <a:r>
              <a:rPr lang="en-US" dirty="0" smtClean="0"/>
              <a:t>01.12.2017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6088" y="2486023"/>
            <a:ext cx="638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Concatenate string in a loop 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986088" y="4071938"/>
            <a:ext cx="602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Josephus Problem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690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06397"/>
            <a:ext cx="10178322" cy="917865"/>
          </a:xfrm>
        </p:spPr>
        <p:txBody>
          <a:bodyPr/>
          <a:lstStyle/>
          <a:p>
            <a:r>
              <a:rPr lang="en-US" dirty="0" smtClean="0"/>
              <a:t>Concatenate string in loop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7265" y="1124262"/>
            <a:ext cx="98271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dea: 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Create a new empty string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Use ”for” loop, index from the end of the string to concatenate to new empty string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Return result = new string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49" y="3580774"/>
            <a:ext cx="9331377" cy="3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9251" y="389744"/>
            <a:ext cx="55613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Problem with concatenation in a loop is:</a:t>
            </a:r>
          </a:p>
          <a:p>
            <a:pPr marL="285750" indent="-285750">
              <a:buFontTx/>
              <a:buChar char="-"/>
            </a:pPr>
            <a:r>
              <a:rPr lang="en-US" sz="2500" dirty="0" smtClean="0"/>
              <a:t>create </a:t>
            </a:r>
            <a:r>
              <a:rPr lang="en-US" sz="2500" dirty="0"/>
              <a:t>a new object every time </a:t>
            </a:r>
            <a:r>
              <a:rPr lang="en-US" sz="2500" dirty="0" smtClean="0"/>
              <a:t>step in a loop</a:t>
            </a:r>
          </a:p>
          <a:p>
            <a:pPr marL="285750" indent="-285750">
              <a:buFontTx/>
              <a:buChar char="-"/>
            </a:pPr>
            <a:r>
              <a:rPr lang="en-US" sz="2500" dirty="0" smtClean="0"/>
              <a:t>=&gt; Quickly </a:t>
            </a:r>
            <a:r>
              <a:rPr lang="en-US" sz="2500" dirty="0"/>
              <a:t>add up to a lot of objects, almost all of which are completely unnecessary</a:t>
            </a:r>
            <a:r>
              <a:rPr lang="en-US" sz="2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sz="2500" dirty="0" smtClean="0"/>
              <a:t>Care about performance =&gt; shouldn’t use concatenation in loop</a:t>
            </a:r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6985417" y="389744"/>
            <a:ext cx="488679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SOLUTION:</a:t>
            </a:r>
          </a:p>
          <a:p>
            <a:r>
              <a:rPr lang="en-US" sz="2500" dirty="0" smtClean="0"/>
              <a:t>-Use </a:t>
            </a:r>
            <a:r>
              <a:rPr lang="en-US" sz="2500" dirty="0" err="1" smtClean="0"/>
              <a:t>StringBuilder</a:t>
            </a:r>
            <a:r>
              <a:rPr lang="en-US" sz="2500" dirty="0" smtClean="0"/>
              <a:t> or </a:t>
            </a:r>
            <a:r>
              <a:rPr lang="en-US" sz="2500" dirty="0" err="1" smtClean="0"/>
              <a:t>StringBuilder</a:t>
            </a:r>
            <a:r>
              <a:rPr lang="en-US" sz="2500" dirty="0" smtClean="0"/>
              <a:t>: Basically same as String but they are mutable</a:t>
            </a:r>
          </a:p>
          <a:p>
            <a:r>
              <a:rPr lang="en-US" sz="2500" dirty="0" smtClean="0"/>
              <a:t>- </a:t>
            </a:r>
            <a:r>
              <a:rPr lang="en-US" sz="2500" dirty="0" err="1" smtClean="0"/>
              <a:t>StringBuider</a:t>
            </a:r>
            <a:r>
              <a:rPr lang="en-US" sz="2500" dirty="0" smtClean="0"/>
              <a:t> is add later in Java5, similar to </a:t>
            </a:r>
            <a:r>
              <a:rPr lang="en-US" sz="2500" dirty="0" err="1" smtClean="0"/>
              <a:t>StringBuffer</a:t>
            </a:r>
            <a:r>
              <a:rPr lang="en-US" sz="2500" dirty="0" smtClean="0"/>
              <a:t> but slightly faster (not synchronized) </a:t>
            </a:r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51" y="4129470"/>
            <a:ext cx="10115319" cy="16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3" y="1122947"/>
            <a:ext cx="11555959" cy="17851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9153" y="479685"/>
            <a:ext cx="20425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Use Substring:</a:t>
            </a:r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6640643" y="3362835"/>
            <a:ext cx="85743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“Annie”</a:t>
            </a:r>
          </a:p>
          <a:p>
            <a:r>
              <a:rPr lang="en-US" sz="2800" dirty="0" smtClean="0"/>
              <a:t>“</a:t>
            </a:r>
            <a:r>
              <a:rPr lang="en-US" sz="2800" dirty="0" err="1" smtClean="0"/>
              <a:t>nnieA</a:t>
            </a:r>
            <a:r>
              <a:rPr lang="en-US" sz="2800" dirty="0" smtClean="0"/>
              <a:t>”</a:t>
            </a:r>
          </a:p>
          <a:p>
            <a:r>
              <a:rPr lang="en-US" sz="2800" dirty="0" smtClean="0"/>
              <a:t>“</a:t>
            </a:r>
            <a:r>
              <a:rPr lang="en-US" sz="2800" dirty="0" err="1" smtClean="0"/>
              <a:t>nienA</a:t>
            </a:r>
            <a:r>
              <a:rPr lang="en-US" sz="2800" dirty="0" smtClean="0"/>
              <a:t>”</a:t>
            </a:r>
          </a:p>
          <a:p>
            <a:r>
              <a:rPr lang="en-US" sz="2800" dirty="0" smtClean="0"/>
              <a:t>“</a:t>
            </a:r>
            <a:r>
              <a:rPr lang="en-US" sz="2800" dirty="0" err="1" smtClean="0"/>
              <a:t>iennA</a:t>
            </a:r>
            <a:r>
              <a:rPr lang="en-US" sz="2800" dirty="0" smtClean="0"/>
              <a:t>”</a:t>
            </a:r>
          </a:p>
          <a:p>
            <a:r>
              <a:rPr lang="en-US" sz="2800" dirty="0" smtClean="0"/>
              <a:t>“</a:t>
            </a:r>
            <a:r>
              <a:rPr lang="en-US" sz="2800" dirty="0" err="1" smtClean="0"/>
              <a:t>einnA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98345" y="3362834"/>
            <a:ext cx="36667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smtClean="0"/>
              <a:t> = 0   “</a:t>
            </a:r>
            <a:r>
              <a:rPr lang="en-US" sz="2800" dirty="0" err="1" smtClean="0"/>
              <a:t>nnie</a:t>
            </a:r>
            <a:r>
              <a:rPr lang="en-US" sz="2800" dirty="0" smtClean="0"/>
              <a:t>” + A</a:t>
            </a:r>
          </a:p>
          <a:p>
            <a:r>
              <a:rPr lang="en-US" sz="2800" dirty="0" err="1" smtClean="0"/>
              <a:t>i</a:t>
            </a:r>
            <a:r>
              <a:rPr lang="en-US" sz="2800" dirty="0" smtClean="0"/>
              <a:t> = 1   “</a:t>
            </a:r>
            <a:r>
              <a:rPr lang="en-US" sz="2800" dirty="0" err="1" smtClean="0"/>
              <a:t>nie</a:t>
            </a:r>
            <a:r>
              <a:rPr lang="en-US" sz="2800" dirty="0" smtClean="0"/>
              <a:t>” + ”n” + “A”</a:t>
            </a:r>
          </a:p>
          <a:p>
            <a:r>
              <a:rPr lang="en-US" sz="2800" dirty="0" err="1"/>
              <a:t>i</a:t>
            </a:r>
            <a:r>
              <a:rPr lang="en-US" sz="2800" dirty="0" smtClean="0"/>
              <a:t> = 2   “</a:t>
            </a:r>
            <a:r>
              <a:rPr lang="en-US" sz="2800" dirty="0" err="1" smtClean="0"/>
              <a:t>ie</a:t>
            </a:r>
            <a:r>
              <a:rPr lang="en-US" sz="2800" dirty="0" smtClean="0"/>
              <a:t>” + “n” + “</a:t>
            </a:r>
            <a:r>
              <a:rPr lang="en-US" sz="2800" dirty="0" err="1" smtClean="0"/>
              <a:t>nA</a:t>
            </a:r>
            <a:r>
              <a:rPr lang="en-US" sz="2800" dirty="0" smtClean="0"/>
              <a:t>”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 = 3   “e” + ”</a:t>
            </a:r>
            <a:r>
              <a:rPr lang="en-US" sz="2800" dirty="0" err="1" smtClean="0"/>
              <a:t>i</a:t>
            </a:r>
            <a:r>
              <a:rPr lang="en-US" sz="2800" dirty="0" smtClean="0"/>
              <a:t>” “ </a:t>
            </a:r>
            <a:r>
              <a:rPr lang="en-US" sz="2800" dirty="0" err="1" smtClean="0"/>
              <a:t>nnA</a:t>
            </a:r>
            <a:r>
              <a:rPr lang="en-US" sz="2800" dirty="0" smtClean="0"/>
              <a:t>”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 = 4    “</a:t>
            </a:r>
            <a:r>
              <a:rPr lang="en-US" sz="2800" dirty="0" err="1" smtClean="0"/>
              <a:t>i</a:t>
            </a:r>
            <a:r>
              <a:rPr lang="en-US" sz="2800" dirty="0" smtClean="0"/>
              <a:t>” + </a:t>
            </a:r>
            <a:r>
              <a:rPr lang="en-US" sz="2800" dirty="0" err="1" smtClean="0"/>
              <a:t>ennA</a:t>
            </a:r>
            <a:r>
              <a:rPr lang="en-US" sz="2800" dirty="0" smtClean="0"/>
              <a:t>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9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JosePhus</a:t>
            </a:r>
            <a:r>
              <a:rPr lang="en-US" dirty="0" smtClean="0"/>
              <a:t>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90" y="1465599"/>
            <a:ext cx="5365854" cy="1788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90" y="3424861"/>
            <a:ext cx="4586990" cy="33833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95244" y="1492142"/>
            <a:ext cx="54114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Store the status of player (alive/dead) in </a:t>
            </a:r>
            <a:r>
              <a:rPr lang="en-US" sz="2500" smtClean="0"/>
              <a:t>a Boolean </a:t>
            </a:r>
            <a:r>
              <a:rPr lang="en-US" sz="2500" dirty="0" smtClean="0"/>
              <a:t>array</a:t>
            </a:r>
          </a:p>
          <a:p>
            <a:r>
              <a:rPr lang="en-US" sz="2500" dirty="0" smtClean="0"/>
              <a:t>When the game starts, all players are alive</a:t>
            </a:r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6175947" y="3519191"/>
            <a:ext cx="52965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Always kill the second person =&gt; skip variable keeps track of who is the second player in all of the alive ones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5244" y="5116539"/>
            <a:ext cx="54938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Count the dead players</a:t>
            </a:r>
          </a:p>
          <a:p>
            <a:r>
              <a:rPr lang="en-US" sz="2500" dirty="0" smtClean="0"/>
              <a:t>If one round ends, it starts from player 0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434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47" y="720151"/>
            <a:ext cx="5400407" cy="2892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80287" y="1473892"/>
            <a:ext cx="4317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 the position of the only alive player</a:t>
            </a:r>
          </a:p>
          <a:p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237413" y="4646951"/>
            <a:ext cx="50666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Another solution: find the formula for Josephus problem (using binary code)</a:t>
            </a:r>
          </a:p>
        </p:txBody>
      </p:sp>
    </p:spTree>
    <p:extLst>
      <p:ext uri="{BB962C8B-B14F-4D97-AF65-F5344CB8AC3E}">
        <p14:creationId xmlns:p14="http://schemas.microsoft.com/office/powerpoint/2010/main" val="2422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442" y="2780811"/>
            <a:ext cx="10178322" cy="1492132"/>
          </a:xfrm>
        </p:spPr>
        <p:txBody>
          <a:bodyPr/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202</TotalTime>
  <Words>289</Words>
  <Application>Microsoft Macintosh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Gill Sans MT</vt:lpstr>
      <vt:lpstr>Impact</vt:lpstr>
      <vt:lpstr>Arial</vt:lpstr>
      <vt:lpstr>Badge</vt:lpstr>
      <vt:lpstr>Demo annie</vt:lpstr>
      <vt:lpstr>content</vt:lpstr>
      <vt:lpstr>Concatenate string in loop</vt:lpstr>
      <vt:lpstr>PowerPoint Presentation</vt:lpstr>
      <vt:lpstr>PowerPoint Presentation</vt:lpstr>
      <vt:lpstr>JosePhus Problem</vt:lpstr>
      <vt:lpstr>PowerPoint Presentation</vt:lpstr>
      <vt:lpstr>Thank you for your attention!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annie</dc:title>
  <dc:creator>Thi Tram Anh Nguyen</dc:creator>
  <cp:lastModifiedBy>Thi Tram Anh Nguyen</cp:lastModifiedBy>
  <cp:revision>11</cp:revision>
  <dcterms:created xsi:type="dcterms:W3CDTF">2017-12-01T11:52:11Z</dcterms:created>
  <dcterms:modified xsi:type="dcterms:W3CDTF">2017-12-01T15:15:02Z</dcterms:modified>
</cp:coreProperties>
</file>