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jpg" ContentType="image/jpeg"/>
  <Default Extension="rels" ContentType="application/vnd.openxmlformats-package.relationships+xml"/>
  <Default Extension="gif" ContentType="image/gif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63" r:id="rId5"/>
    <p:sldId id="262" r:id="rId6"/>
    <p:sldId id="267" r:id="rId7"/>
    <p:sldId id="260" r:id="rId8"/>
    <p:sldId id="271" r:id="rId9"/>
    <p:sldId id="258" r:id="rId10"/>
    <p:sldId id="268" r:id="rId11"/>
    <p:sldId id="264" r:id="rId12"/>
    <p:sldId id="266" r:id="rId13"/>
    <p:sldId id="269" r:id="rId14"/>
    <p:sldId id="259" r:id="rId15"/>
    <p:sldId id="261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>
        <p:scale>
          <a:sx n="95" d="100"/>
          <a:sy n="95" d="100"/>
        </p:scale>
        <p:origin x="68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3D86F-796A-114B-B042-AB87447EFA6A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04D2E-B837-6A4C-9C7B-F9671A61F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1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3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A1EB-43A9-CB4A-A9A3-A57371AFEF17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BE236-ADD9-0348-9AAB-3E1AC5624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5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jpeg"/><Relationship Id="rId5" Type="http://schemas.microsoft.com/office/2007/relationships/hdphoto" Target="../media/hdphoto4.wdp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gif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95334"/>
            <a:ext cx="12192000" cy="314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251999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WEEK 3 - DEMO</a:t>
            </a:r>
            <a:endParaRPr lang="en-US" sz="6000" b="1" dirty="0">
              <a:solidFill>
                <a:schemeClr val="bg1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ANNIE NGUYEN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52266" y="3488267"/>
            <a:ext cx="8263467" cy="0"/>
          </a:xfrm>
          <a:prstGeom prst="line">
            <a:avLst/>
          </a:prstGeom>
          <a:ln w="50800">
            <a:solidFill>
              <a:schemeClr val="bg1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33466" y="5604932"/>
            <a:ext cx="430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December 8, 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15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6106" y="1210235"/>
            <a:ext cx="7328647" cy="8337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16103" y="2043953"/>
            <a:ext cx="7328647" cy="3119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6104" y="5163670"/>
            <a:ext cx="7328647" cy="1431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8223" y="874059"/>
            <a:ext cx="1135118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(Graphics g,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x,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size,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n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){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   if(n == 0)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return;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drawKochLine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g,x,y,size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x0 = x- 7 *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size/18;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y0 = y + 2 *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height/3;</a:t>
            </a:r>
          </a:p>
          <a:p>
            <a:endParaRPr lang="en-US" i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x1 = x -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size/6;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y1 = y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height/3;</a:t>
            </a:r>
          </a:p>
          <a:p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x2 = x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size/6;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y2 = y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height/3;</a:t>
            </a:r>
          </a:p>
          <a:p>
            <a:endParaRPr lang="en-US" i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x3 = x + 7 *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size/18;</a:t>
            </a:r>
          </a:p>
          <a:p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double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y3 = y + 2 *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(g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,(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)x0,(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)y0,size/3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n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1);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(g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,(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)x1,(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)y1,size/3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 n -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1);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(g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,(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)x2,(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)y2,size/3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 n -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1);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recursiveKochLines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(g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,(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)x3,(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)y3,size/3, n -1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1306" y="3459381"/>
            <a:ext cx="206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CALCULATIONS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623092" y="1396261"/>
            <a:ext cx="347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TERMINATING CONDITION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721306" y="5388359"/>
            <a:ext cx="1642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RECURSION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2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70467"/>
            <a:ext cx="7896616" cy="54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770467"/>
            <a:ext cx="7896616" cy="541443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065393" y="1769531"/>
            <a:ext cx="497416" cy="4910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64033" y="2125132"/>
            <a:ext cx="497416" cy="4910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712741" y="2345264"/>
            <a:ext cx="240633" cy="237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14101" y="1777998"/>
            <a:ext cx="240633" cy="237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5311441" y="3638721"/>
            <a:ext cx="1591733" cy="1234188"/>
          </a:xfrm>
          <a:prstGeom prst="arc">
            <a:avLst>
              <a:gd name="adj1" fmla="val 11192770"/>
              <a:gd name="adj2" fmla="val 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2181" y="1062318"/>
            <a:ext cx="8969190" cy="4639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3034" y="1062318"/>
            <a:ext cx="85119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 height = (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)(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(3.0)/6* size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double[] angles = {-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/2, -5/6 * Math.PI,-1/6 *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, -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Math.PI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/2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x0 = x-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7*size/18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height/3*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Math.cos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(angles[0]);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y0 = y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2*height/3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+ height/3 *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Math.sin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(angles[0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x1 = x - size/6 + height/3 *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Math.cos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(angles[1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y1 = y + height/3 + height/3 * 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Math.sin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(angles[1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x2 = x + size/6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height/3*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Math.cos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(angles[2]);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y2 = y + height/3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height/3*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Math.sin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(angles[2]);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x3 = x + 7 * size/18 + height/3*</a:t>
            </a:r>
            <a:r>
              <a:rPr lang="en-US" i="1" dirty="0" err="1">
                <a:latin typeface="Courier New" charset="0"/>
                <a:ea typeface="Courier New" charset="0"/>
                <a:cs typeface="Courier New" charset="0"/>
              </a:rPr>
              <a:t>Math.cos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(angles[3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]);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i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double y3 = y + 2 * height/3 + 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height/3*</a:t>
            </a:r>
            <a:r>
              <a:rPr lang="en-US" i="1" dirty="0" err="1" smtClean="0">
                <a:latin typeface="Courier New" charset="0"/>
                <a:ea typeface="Courier New" charset="0"/>
                <a:cs typeface="Courier New" charset="0"/>
              </a:rPr>
              <a:t>Math.sin</a:t>
            </a:r>
            <a:r>
              <a:rPr lang="en-US" i="1" dirty="0" smtClean="0">
                <a:latin typeface="Courier New" charset="0"/>
                <a:ea typeface="Courier New" charset="0"/>
                <a:cs typeface="Courier New" charset="0"/>
              </a:rPr>
              <a:t>(angles[3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]);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5616" y="2862810"/>
            <a:ext cx="2476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RE-CALCULATIONS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4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5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17" y="1278024"/>
            <a:ext cx="6286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17" y="1278024"/>
            <a:ext cx="6286500" cy="4572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68314" y="2656703"/>
            <a:ext cx="234778" cy="234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15725" y="2749378"/>
            <a:ext cx="234778" cy="234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5622325" y="3419282"/>
            <a:ext cx="710399" cy="28948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" t="16049" r="6822" b="19392"/>
          <a:stretch/>
        </p:blipFill>
        <p:spPr>
          <a:xfrm rot="20005268">
            <a:off x="2910003" y="1115794"/>
            <a:ext cx="3456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3177117" y="2755557"/>
            <a:ext cx="6169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FIRST ATTEMPTS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517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4777" y="900954"/>
            <a:ext cx="1121332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kochLine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(Graphics g,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size,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angle)  {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x1 = x + (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cos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(angle) * size/3 ) 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y1 = y + (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sin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(angle) * size/3 ) 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x2 = x1 +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cos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 -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b="1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* size 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y2= y1 +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sin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 -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b="1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* 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x3 = x2 +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cos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 +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b="1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* 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y3 = y2 +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sin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 +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b="1" i="1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* size/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3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x4 = x +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cos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(angle)* size);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y4 = y +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i="1" dirty="0" err="1" smtClean="0">
                <a:effectLst/>
                <a:latin typeface="Courier New" charset="0"/>
                <a:ea typeface="Courier New" charset="0"/>
                <a:cs typeface="Courier New" charset="0"/>
              </a:rPr>
              <a:t>sin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(angle)  * size 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(x,y,x1,y1) 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(x1,y1,x2,y2) 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(x2,y2,x3,y3)  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(x3,y3,x4,y4);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535" y="1532238"/>
            <a:ext cx="47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3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012236" y="1410380"/>
            <a:ext cx="474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KOCH CURVE</a:t>
            </a:r>
            <a:endParaRPr lang="en-US" sz="6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535" y="1532238"/>
            <a:ext cx="47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500"/>
            <a:ext cx="6477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4012236" y="1410380"/>
            <a:ext cx="474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KOCH CURVE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655378"/>
            <a:ext cx="3175000" cy="38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581" y="2655378"/>
            <a:ext cx="26543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6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3177117" y="2755557"/>
            <a:ext cx="6169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FIRST ATTEMPTS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822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46767" y="4756321"/>
            <a:ext cx="6797986" cy="1335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46767" y="1129553"/>
            <a:ext cx="6797986" cy="3626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" y="135467"/>
            <a:ext cx="306070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39" y="4756321"/>
            <a:ext cx="1833561" cy="21874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6767" y="770467"/>
            <a:ext cx="969688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drawKochLine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Graphics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) {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height =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Math.sqrt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(3.0)/6* size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x0 = x -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size/2;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y0 = y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height;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x1 = x -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size/6;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y1 = y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height;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x2 = x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size/6;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y2 = y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height;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x3 = x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size/2;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y3 = y 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height;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(x0,y0,x1,y1);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(x1,y1,x,y);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(x,y,x2,y2);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g.drawLine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(x2,y2,x3,y3);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9247" y="2758271"/>
            <a:ext cx="206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CALCULATIONS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700740" y="5193086"/>
            <a:ext cx="14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DRAWING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836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103</Words>
  <Application>Microsoft Macintosh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Hebrew</vt:lpstr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Tram Anh Nguyen</dc:creator>
  <cp:lastModifiedBy>Thi Tram Anh Nguyen</cp:lastModifiedBy>
  <cp:revision>20</cp:revision>
  <dcterms:created xsi:type="dcterms:W3CDTF">2017-12-05T16:48:30Z</dcterms:created>
  <dcterms:modified xsi:type="dcterms:W3CDTF">2017-12-05T22:07:57Z</dcterms:modified>
</cp:coreProperties>
</file>