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jpg" ContentType="image/jpeg"/>
  <Default Extension="rels" ContentType="application/vnd.openxmlformats-package.relationships+xml"/>
  <Default Extension="gif" ContentType="image/gif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2" r:id="rId3"/>
    <p:sldId id="257" r:id="rId4"/>
    <p:sldId id="263" r:id="rId5"/>
    <p:sldId id="262" r:id="rId6"/>
    <p:sldId id="267" r:id="rId7"/>
    <p:sldId id="260" r:id="rId8"/>
    <p:sldId id="271" r:id="rId9"/>
    <p:sldId id="258" r:id="rId10"/>
    <p:sldId id="278" r:id="rId11"/>
    <p:sldId id="268" r:id="rId12"/>
    <p:sldId id="279" r:id="rId13"/>
    <p:sldId id="264" r:id="rId14"/>
    <p:sldId id="266" r:id="rId15"/>
    <p:sldId id="269" r:id="rId16"/>
    <p:sldId id="259" r:id="rId17"/>
    <p:sldId id="261" r:id="rId18"/>
    <p:sldId id="275" r:id="rId19"/>
    <p:sldId id="273" r:id="rId20"/>
    <p:sldId id="274" r:id="rId21"/>
    <p:sldId id="270" r:id="rId22"/>
    <p:sldId id="280" r:id="rId23"/>
    <p:sldId id="281" r:id="rId24"/>
    <p:sldId id="283" r:id="rId25"/>
    <p:sldId id="282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5"/>
  </p:normalViewPr>
  <p:slideViewPr>
    <p:cSldViewPr snapToGrid="0" snapToObjects="1">
      <p:cViewPr>
        <p:scale>
          <a:sx n="90" d="100"/>
          <a:sy n="90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3D86F-796A-114B-B042-AB87447EFA6A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04D2E-B837-6A4C-9C7B-F9671A61F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1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7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6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3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9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7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2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0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A1EB-43A9-CB4A-A9A3-A57371AFEF17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5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jpeg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jpeg"/><Relationship Id="rId5" Type="http://schemas.microsoft.com/office/2007/relationships/hdphoto" Target="../media/hdphoto4.wdp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tiff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gif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95334"/>
            <a:ext cx="12192000" cy="314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251999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WEEK 3 - DEMO</a:t>
            </a:r>
            <a:endParaRPr lang="en-US" sz="6000" b="1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ANNIE NGUYEN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52266" y="3488267"/>
            <a:ext cx="8263467" cy="0"/>
          </a:xfrm>
          <a:prstGeom prst="line">
            <a:avLst/>
          </a:prstGeom>
          <a:ln w="50800">
            <a:solidFill>
              <a:schemeClr val="bg1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33466" y="5604932"/>
            <a:ext cx="4301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December 8, 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15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1535" y="1532238"/>
            <a:ext cx="472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500"/>
            <a:ext cx="6477000" cy="3238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4973" y="1198605"/>
            <a:ext cx="247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 = 1</a:t>
            </a:r>
            <a:endParaRPr lang="en-US" sz="2800" dirty="0"/>
          </a:p>
        </p:txBody>
      </p:sp>
      <p:sp>
        <p:nvSpPr>
          <p:cNvPr id="2" name="Oval 1"/>
          <p:cNvSpPr/>
          <p:nvPr/>
        </p:nvSpPr>
        <p:spPr>
          <a:xfrm>
            <a:off x="3032955" y="4301066"/>
            <a:ext cx="288324" cy="31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78747" y="4301066"/>
            <a:ext cx="288324" cy="31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739489" y="4293572"/>
            <a:ext cx="288324" cy="31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54860" y="4282187"/>
            <a:ext cx="288324" cy="31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68550"/>
            <a:ext cx="6477000" cy="32194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041651" y="4460960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31605" y="4460960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59034" y="2834736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875977" y="4442081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765931" y="4444026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47473" y="4620854"/>
            <a:ext cx="70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x1,y1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772029" y="2368550"/>
            <a:ext cx="80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x,y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8463643" y="4579493"/>
            <a:ext cx="792494" cy="36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x4,y4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687530" y="4569594"/>
            <a:ext cx="104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/>
              <a:t>3</a:t>
            </a:r>
            <a:r>
              <a:rPr lang="en-US" dirty="0" smtClean="0"/>
              <a:t>,y3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76542" y="4620854"/>
            <a:ext cx="7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x2,y2</a:t>
            </a:r>
          </a:p>
        </p:txBody>
      </p:sp>
    </p:spTree>
    <p:extLst>
      <p:ext uri="{BB962C8B-B14F-4D97-AF65-F5344CB8AC3E}">
        <p14:creationId xmlns:p14="http://schemas.microsoft.com/office/powerpoint/2010/main" val="3658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6106" y="1210235"/>
            <a:ext cx="7328647" cy="8337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16103" y="2043953"/>
            <a:ext cx="7328647" cy="3119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16104" y="5163670"/>
            <a:ext cx="7328647" cy="1431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8223" y="874059"/>
            <a:ext cx="1135118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(Graphics g,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 x,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 size,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 n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    if(n == 0)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return;</a:t>
            </a:r>
          </a:p>
          <a:p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mr-IN" dirty="0" err="1" smtClean="0">
                <a:latin typeface="Courier New" charset="0"/>
                <a:ea typeface="Courier New" charset="0"/>
                <a:cs typeface="Courier New" charset="0"/>
              </a:rPr>
              <a:t>och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BasicPattern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g,x,y,size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i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</a:p>
          <a:p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double x1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= x- 7 *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size/18;</a:t>
            </a:r>
          </a:p>
          <a:p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double y1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= y + 2 *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height/3;</a:t>
            </a:r>
          </a:p>
          <a:p>
            <a:endParaRPr lang="en-US" i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double x2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= x -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size/6;</a:t>
            </a:r>
          </a:p>
          <a:p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double y2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= y +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height/3;</a:t>
            </a:r>
          </a:p>
          <a:p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double x3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= x +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size/6;</a:t>
            </a:r>
          </a:p>
          <a:p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double y3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= y +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height/3;</a:t>
            </a:r>
          </a:p>
          <a:p>
            <a:endParaRPr lang="en-US" i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double x4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= x + 7 *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size/18;</a:t>
            </a:r>
          </a:p>
          <a:p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double y4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= y + 2 *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height/3;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(g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,(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)x1,(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)y1,size/3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n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1);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(g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,(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)x2,(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)y2,size/3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 n -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1);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(g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,(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)x3,(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)y3,size/3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 n -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1);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(g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,(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)x4,(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)y4,size/3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 n -1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1306" y="3459381"/>
            <a:ext cx="206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CALCULATIONS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623092" y="1396261"/>
            <a:ext cx="347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TERMINATING CONDITION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721306" y="5388359"/>
            <a:ext cx="1642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RECURSION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22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408766"/>
            <a:ext cx="647700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4973" y="1198605"/>
            <a:ext cx="247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 = 2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4023784" y="3909483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59034" y="2834736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87835" y="3968749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73435" y="3351202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23676" y="3410469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03789" y="246540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dirty="0" err="1" smtClean="0"/>
              <a:t>,y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00806" y="354015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x1,y1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73906" y="304479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x2,y2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32590" y="354015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x4,y4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80" y="304479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x3,y3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5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770467"/>
            <a:ext cx="7896616" cy="54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5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770467"/>
            <a:ext cx="7896616" cy="541443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065393" y="1769531"/>
            <a:ext cx="497416" cy="4910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464033" y="2125132"/>
            <a:ext cx="497416" cy="4910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712741" y="2345264"/>
            <a:ext cx="240633" cy="237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14101" y="1777998"/>
            <a:ext cx="240633" cy="237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flipV="1">
            <a:off x="5311441" y="3638721"/>
            <a:ext cx="1591733" cy="1234188"/>
          </a:xfrm>
          <a:prstGeom prst="arc">
            <a:avLst>
              <a:gd name="adj1" fmla="val 11192770"/>
              <a:gd name="adj2" fmla="val 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2181" y="1062318"/>
            <a:ext cx="8969190" cy="4639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3034" y="1062318"/>
            <a:ext cx="85119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 height = (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)(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Math.sqrt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(3.0)/6* size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double[] angles = {-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Math.PI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/2, -5/6 * Math.PI,-1/6 *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Math.PI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 -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Math.PI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/2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 x0 = x-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7*size/18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height/3*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Math.cos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(angles[0]);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 y0 = y +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2*height/3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+ height/3 *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Math.sin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(angles[0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]);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 x1 = x - size/6 + height/3 *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Math.cos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(angles[1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]);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 y1 = y + height/3 + height/3 *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Math.sin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(angles[1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]);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 x2 = x + size/6 +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height/3*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Math.cos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(angles[2]);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 y2 = y + height/3 +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height/3*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Math.sin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(angles[2]);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 x3 = x + 7 * size/18 + height/3*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Math.cos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(angles[3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]);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 y3 = y + 2 * height/3 +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height/3*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Math.sin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(angles[3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]);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5616" y="2862810"/>
            <a:ext cx="247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RE-CALCULATIONS</a:t>
            </a:r>
          </a:p>
          <a:p>
            <a:r>
              <a:rPr lang="en-US" sz="2400" dirty="0" smtClean="0"/>
              <a:t>WITH ANGLES</a:t>
            </a:r>
          </a:p>
        </p:txBody>
      </p:sp>
    </p:spTree>
    <p:extLst>
      <p:ext uri="{BB962C8B-B14F-4D97-AF65-F5344CB8AC3E}">
        <p14:creationId xmlns:p14="http://schemas.microsoft.com/office/powerpoint/2010/main" val="19134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5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17" y="1278024"/>
            <a:ext cx="6286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2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17" y="1278024"/>
            <a:ext cx="6286500" cy="4572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968314" y="2656703"/>
            <a:ext cx="234778" cy="234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15725" y="2749378"/>
            <a:ext cx="234778" cy="234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5622325" y="3419282"/>
            <a:ext cx="710399" cy="289483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" t="16049" r="6822" b="19392"/>
          <a:stretch/>
        </p:blipFill>
        <p:spPr>
          <a:xfrm rot="20005268">
            <a:off x="2910003" y="1115794"/>
            <a:ext cx="3456000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flipH="1">
            <a:off x="3177117" y="2755557"/>
            <a:ext cx="6169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5 HOURS LATER </a:t>
            </a:r>
            <a:r>
              <a:rPr lang="mr-IN" sz="6000" b="1" dirty="0" smtClean="0"/>
              <a:t>…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0828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3453999" y="0"/>
            <a:ext cx="5461200" cy="7285238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9415463" y="1864254"/>
            <a:ext cx="2533650" cy="1979083"/>
          </a:xfrm>
          <a:prstGeom prst="wedgeRoundRectCallout">
            <a:avLst>
              <a:gd name="adj1" fmla="val -105625"/>
              <a:gd name="adj2" fmla="val -81194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WAIT A MINUTE!!!!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17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1535" y="1532238"/>
            <a:ext cx="472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500"/>
            <a:ext cx="6477000" cy="3238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4012236" y="1410380"/>
            <a:ext cx="474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KOCH CURVE</a:t>
            </a:r>
            <a:endParaRPr lang="en-US" sz="6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500"/>
            <a:ext cx="6477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" r="-901"/>
          <a:stretch/>
        </p:blipFill>
        <p:spPr>
          <a:xfrm>
            <a:off x="3452400" y="0"/>
            <a:ext cx="5461200" cy="7286399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9415463" y="1864254"/>
            <a:ext cx="2533650" cy="1979083"/>
          </a:xfrm>
          <a:prstGeom prst="wedgeRoundRectCallout">
            <a:avLst>
              <a:gd name="adj1" fmla="val -105625"/>
              <a:gd name="adj2" fmla="val -81194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OMG! I WAS WRONG FROM THE </a:t>
            </a:r>
            <a:r>
              <a:rPr lang="en-US" sz="2400" dirty="0" smtClean="0"/>
              <a:t>FIRST </a:t>
            </a:r>
            <a:r>
              <a:rPr lang="en-US" sz="2400" dirty="0" smtClean="0"/>
              <a:t>STEP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5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80768" y="5042070"/>
            <a:ext cx="824149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0768" y="1130781"/>
            <a:ext cx="8241499" cy="3810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0768" y="1269287"/>
            <a:ext cx="824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(Graphics g,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size,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angle,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n) {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768" y="2029238"/>
            <a:ext cx="6112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x1 = x +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cos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(angle) * size/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y1 = y +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sin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(angle) * size/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768" y="2753851"/>
            <a:ext cx="804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x2 = x1 +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cos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(angle -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PI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* size 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y2= y1 +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sin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(angle -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PI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* size/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768" y="4229578"/>
            <a:ext cx="58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x4 = x +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cos</a:t>
            </a:r>
            <a:r>
              <a:rPr lang="en-US" i="1" dirty="0" smtClean="0">
                <a:effectLst/>
                <a:latin typeface="Courier New" charset="0"/>
                <a:ea typeface="Courier New" charset="0"/>
                <a:cs typeface="Courier New" charset="0"/>
              </a:rPr>
              <a:t>(angle) * size;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double y4 = y +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sin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(angle) * size);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768" y="3491714"/>
            <a:ext cx="790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x3 = x2 +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cos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(angle +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PI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* size/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y3 = y2 +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sin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(angle +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PI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* size/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0768" y="5058974"/>
            <a:ext cx="7215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(n == 0) {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g.drawLine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)x,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y,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x4,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)y4};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25702" y="2938517"/>
            <a:ext cx="1917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CALCULATING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9025702" y="5226735"/>
            <a:ext cx="2178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TERMINATING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22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1535" y="1532238"/>
            <a:ext cx="472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500"/>
            <a:ext cx="6477000" cy="3238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4973" y="1198605"/>
            <a:ext cx="247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 = 1</a:t>
            </a:r>
            <a:endParaRPr lang="en-US" sz="2800" dirty="0"/>
          </a:p>
        </p:txBody>
      </p:sp>
      <p:sp>
        <p:nvSpPr>
          <p:cNvPr id="2" name="Oval 1"/>
          <p:cNvSpPr/>
          <p:nvPr/>
        </p:nvSpPr>
        <p:spPr>
          <a:xfrm>
            <a:off x="3032955" y="4301066"/>
            <a:ext cx="288324" cy="31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78747" y="4301066"/>
            <a:ext cx="288324" cy="31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739489" y="4293572"/>
            <a:ext cx="288324" cy="31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54860" y="4282187"/>
            <a:ext cx="288324" cy="319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68550"/>
            <a:ext cx="6477000" cy="32194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041651" y="4460960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31605" y="4460960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59034" y="2834736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875977" y="4442081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765931" y="4444026"/>
            <a:ext cx="135466" cy="11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47473" y="4620854"/>
            <a:ext cx="70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x,y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749146" y="2412744"/>
            <a:ext cx="80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x2,y2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8463643" y="4579493"/>
            <a:ext cx="792494" cy="36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x4,y4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687530" y="4569594"/>
            <a:ext cx="104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x3,y3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76542" y="4620854"/>
            <a:ext cx="7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x1,y1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109384" y="4282187"/>
            <a:ext cx="541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72690" y="4501347"/>
            <a:ext cx="541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272690" y="3978275"/>
            <a:ext cx="270859" cy="52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253078" y="2953269"/>
            <a:ext cx="301782" cy="5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243631" y="2953269"/>
            <a:ext cx="541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011443" y="4282187"/>
            <a:ext cx="541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50942" y="4166057"/>
            <a:ext cx="65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60</a:t>
            </a:r>
            <a:r>
              <a:rPr lang="en-US" baseline="30000" smtClean="0"/>
              <a:t>0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109384" y="3924842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en-US" baseline="30000" dirty="0" smtClean="0"/>
              <a:t>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946185" y="391285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en-US" baseline="30000" dirty="0" smtClean="0"/>
              <a:t>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03969" y="296225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-60</a:t>
            </a:r>
            <a:r>
              <a:rPr lang="en-US" baseline="30000" dirty="0" smtClean="0"/>
              <a:t>0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314575" y="1721825"/>
            <a:ext cx="0" cy="386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308680" y="1712782"/>
            <a:ext cx="7663995" cy="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00648" y="13352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0,0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6746" y="3651082"/>
            <a:ext cx="8229600" cy="20134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6746" y="1404704"/>
            <a:ext cx="8229600" cy="1700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6746" y="1562467"/>
            <a:ext cx="8045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g,x,y,size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,angle,n-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(g,x1,y1,size/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,angle -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b="1" i="1" dirty="0" err="1">
                <a:latin typeface="Courier New" charset="0"/>
                <a:ea typeface="Courier New" charset="0"/>
                <a:cs typeface="Courier New" charset="0"/>
              </a:rPr>
              <a:t>PI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,n-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(g,x2,y2,size/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,angle +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b="1" i="1" dirty="0" err="1">
                <a:latin typeface="Courier New" charset="0"/>
                <a:ea typeface="Courier New" charset="0"/>
                <a:cs typeface="Courier New" charset="0"/>
              </a:rPr>
              <a:t>PI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,n-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(g,x3,y3,size/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,angle,n-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10175" y="1931798"/>
            <a:ext cx="1642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RECURSION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6746" y="3881914"/>
            <a:ext cx="6086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mainDraw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(Graphics g){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g.setColor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Color.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WHITE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g.fillRect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WIDTH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HEIGHT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g.setColor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Color.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BLACK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(g,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150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300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300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06258" y="4426988"/>
            <a:ext cx="14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DRAWING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46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17" y="552091"/>
            <a:ext cx="6477000" cy="3219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5766" y="3249549"/>
            <a:ext cx="247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 = 3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574" y="3113174"/>
            <a:ext cx="6704543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85170" y="850684"/>
            <a:ext cx="3311227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ANOTHER SOLUTION: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Turtle Graphics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985170" y="2640730"/>
            <a:ext cx="33807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https://</a:t>
            </a:r>
            <a:r>
              <a:rPr lang="en-US" sz="2200" dirty="0" err="1" smtClean="0"/>
              <a:t>turtleacademy.com</a:t>
            </a:r>
            <a:r>
              <a:rPr lang="en-US" sz="2200" dirty="0" smtClean="0"/>
              <a:t>/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337" y="695557"/>
            <a:ext cx="6527800" cy="4013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86337" y="2514600"/>
            <a:ext cx="6600825" cy="2414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079" y="2677648"/>
            <a:ext cx="5266360" cy="410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1535" y="1532238"/>
            <a:ext cx="472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78" y="694267"/>
            <a:ext cx="4548060" cy="6064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7" y="160753"/>
            <a:ext cx="3060700" cy="63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86637" y="3203087"/>
            <a:ext cx="405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RUBBLE THE CAT </a:t>
            </a:r>
            <a:r>
              <a:rPr lang="en-US" sz="2800" dirty="0" smtClean="0">
                <a:sym typeface="Wingdings"/>
              </a:rPr>
              <a:t>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66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1535" y="1532238"/>
            <a:ext cx="472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500"/>
            <a:ext cx="6477000" cy="3238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4973" y="1198605"/>
            <a:ext cx="247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 =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08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500"/>
            <a:ext cx="6477000" cy="3219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4973" y="1198605"/>
            <a:ext cx="247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 =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3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500"/>
            <a:ext cx="647700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4973" y="1198605"/>
            <a:ext cx="247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 =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0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500"/>
            <a:ext cx="6477000" cy="3219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4973" y="1198605"/>
            <a:ext cx="247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 = 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45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flipH="1">
            <a:off x="4012236" y="1410380"/>
            <a:ext cx="474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KOCH CURVE</a:t>
            </a:r>
            <a:endParaRPr lang="en-US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655378"/>
            <a:ext cx="3175000" cy="381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581" y="2655378"/>
            <a:ext cx="26543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6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flipH="1">
            <a:off x="3177117" y="2755557"/>
            <a:ext cx="6169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FIRST ATTEMPTS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822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46767" y="4756321"/>
            <a:ext cx="6797986" cy="1335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46767" y="1129553"/>
            <a:ext cx="6797986" cy="3626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6767" y="770467"/>
            <a:ext cx="1024831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static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mr-IN" dirty="0" err="1" smtClean="0">
                <a:latin typeface="Courier New" charset="0"/>
                <a:ea typeface="Courier New" charset="0"/>
                <a:cs typeface="Courier New" charset="0"/>
              </a:rPr>
              <a:t>och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BasicPattern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dirty="0" err="1" smtClean="0">
                <a:latin typeface="Courier New" charset="0"/>
                <a:ea typeface="Courier New" charset="0"/>
                <a:cs typeface="Courier New" charset="0"/>
              </a:rPr>
              <a:t>Graphics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) {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height =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Math.sqrt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(3.0)/6* size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x1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x -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size/2;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y1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y 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height;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x2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x -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size/6;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y2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y 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height;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x3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x 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size/6;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y3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y 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height;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x4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x 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size/2;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y4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y 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height;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g.drawLine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(x1,y1,x2,y2);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g.drawLine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(x2,y2,x,y);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g.drawLine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(x,y,x3,y3);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g.drawLine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(x3,y3,x4,y4);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09247" y="2758271"/>
            <a:ext cx="206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CALCULATIONS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700740" y="5193086"/>
            <a:ext cx="14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DRAWING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836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283</Words>
  <Application>Microsoft Macintosh PowerPoint</Application>
  <PresentationFormat>Widescreen</PresentationFormat>
  <Paragraphs>79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 Hebrew</vt:lpstr>
      <vt:lpstr>Calibri</vt:lpstr>
      <vt:lpstr>Calibri Light</vt:lpstr>
      <vt:lpstr>Courier New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 Tram Anh Nguyen</dc:creator>
  <cp:lastModifiedBy>Thi Tram Anh Nguyen</cp:lastModifiedBy>
  <cp:revision>36</cp:revision>
  <dcterms:created xsi:type="dcterms:W3CDTF">2017-12-05T16:48:30Z</dcterms:created>
  <dcterms:modified xsi:type="dcterms:W3CDTF">2017-12-06T19:52:38Z</dcterms:modified>
</cp:coreProperties>
</file>