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63" r:id="rId5"/>
    <p:sldId id="262" r:id="rId6"/>
    <p:sldId id="267" r:id="rId7"/>
    <p:sldId id="260" r:id="rId8"/>
    <p:sldId id="271" r:id="rId9"/>
    <p:sldId id="258" r:id="rId10"/>
    <p:sldId id="278" r:id="rId11"/>
    <p:sldId id="268" r:id="rId12"/>
    <p:sldId id="279" r:id="rId13"/>
    <p:sldId id="264" r:id="rId14"/>
    <p:sldId id="266" r:id="rId15"/>
    <p:sldId id="269" r:id="rId16"/>
    <p:sldId id="259" r:id="rId17"/>
    <p:sldId id="261" r:id="rId18"/>
    <p:sldId id="275" r:id="rId19"/>
    <p:sldId id="273" r:id="rId20"/>
    <p:sldId id="274" r:id="rId21"/>
    <p:sldId id="270" r:id="rId22"/>
    <p:sldId id="280" r:id="rId23"/>
    <p:sldId id="281" r:id="rId24"/>
    <p:sldId id="283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19"/>
  </p:normalViewPr>
  <p:slideViewPr>
    <p:cSldViewPr snapToGrid="0" snapToObjects="1">
      <p:cViewPr>
        <p:scale>
          <a:sx n="90" d="100"/>
          <a:sy n="90" d="100"/>
        </p:scale>
        <p:origin x="8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D86F-796A-114B-B042-AB87447EFA6A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4D2E-B837-6A4C-9C7B-F9671A61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eg"/><Relationship Id="rId5" Type="http://schemas.microsoft.com/office/2007/relationships/hdphoto" Target="../media/hdphoto5.wdp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tif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tiff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334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WEEK 3 - DEMO</a:t>
            </a:r>
            <a:endParaRPr lang="en-US" sz="60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December 8,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032955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78747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39489" y="4293572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4860" y="4282187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68550"/>
            <a:ext cx="6477000" cy="3219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41651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1605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5977" y="4442081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5931" y="444402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7473" y="4620854"/>
            <a:ext cx="7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x1,y1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72029" y="2368550"/>
            <a:ext cx="8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463643" y="4579493"/>
            <a:ext cx="792494" cy="36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x4,y4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87530" y="4569594"/>
            <a:ext cx="10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3</a:t>
            </a:r>
            <a:r>
              <a:rPr lang="en-US" dirty="0" smtClean="0"/>
              <a:t>,y3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6542" y="4620854"/>
            <a:ext cx="7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x2,y2</a:t>
            </a:r>
          </a:p>
        </p:txBody>
      </p:sp>
    </p:spTree>
    <p:extLst>
      <p:ext uri="{BB962C8B-B14F-4D97-AF65-F5344CB8AC3E}">
        <p14:creationId xmlns:p14="http://schemas.microsoft.com/office/powerpoint/2010/main" val="3658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6106" y="1210235"/>
            <a:ext cx="7328647" cy="271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6103" y="1883595"/>
            <a:ext cx="7328647" cy="328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104" y="5163670"/>
            <a:ext cx="7328647" cy="1431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3092" y="3104035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623092" y="1081643"/>
            <a:ext cx="34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TERMINATING CONDITION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637052" y="564852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RECURSION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16102" y="1481572"/>
            <a:ext cx="7328647" cy="402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7052" y="1451750"/>
            <a:ext cx="34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DRAWING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223" y="874059"/>
            <a:ext cx="113511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size,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   if(n == 0)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return;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och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BasicPattern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g,x,y,size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x1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x- 7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y1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x2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y2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x4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+ 7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y4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)x1,(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)y1,size/3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)x2,(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)y2,size/3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)x3,(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)y3,size/3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)x4,(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)y4,size/3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-1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408766"/>
            <a:ext cx="64770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2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023784" y="3909483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87835" y="3968749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73435" y="3351202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23676" y="3410469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3789" y="2465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,y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0806" y="35401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x1,y1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3906" y="30447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x2,y2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2590" y="35401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x4,y4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80" y="30447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x3,y3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65393" y="1769531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64033" y="2125132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12741" y="2345264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14101" y="1777998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5311441" y="3638721"/>
            <a:ext cx="1591733" cy="1234188"/>
          </a:xfrm>
          <a:prstGeom prst="arc">
            <a:avLst>
              <a:gd name="adj1" fmla="val 11192770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2181" y="1062318"/>
            <a:ext cx="8969190" cy="463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3034" y="1062318"/>
            <a:ext cx="8511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double[] angles = {-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/2, -5/6 * Math.PI,-1/6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x0 = x-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7*size/18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(angles[0]);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y0 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2*height/3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(angles[0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x1 = x - size/6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y1 = y + height/3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x2 = x + size/6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y2 = y +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x3 = x + 7 * size/18 + height/3*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y3 = y + 2 *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]);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616" y="2862810"/>
            <a:ext cx="247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RE-CALCULATIONS</a:t>
            </a:r>
          </a:p>
          <a:p>
            <a:r>
              <a:rPr lang="en-US" sz="2400" dirty="0" smtClean="0"/>
              <a:t>WITH ANGLES</a:t>
            </a:r>
          </a:p>
        </p:txBody>
      </p:sp>
    </p:spTree>
    <p:extLst>
      <p:ext uri="{BB962C8B-B14F-4D97-AF65-F5344CB8AC3E}">
        <p14:creationId xmlns:p14="http://schemas.microsoft.com/office/powerpoint/2010/main" val="19134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8314" y="2656703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5725" y="2749378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5622325" y="3419282"/>
            <a:ext cx="710399" cy="28948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t="16049" r="6822" b="19392"/>
          <a:stretch/>
        </p:blipFill>
        <p:spPr>
          <a:xfrm rot="20005268">
            <a:off x="2910003" y="1115794"/>
            <a:ext cx="3456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5 HOURS LATER </a:t>
            </a:r>
            <a:r>
              <a:rPr lang="mr-IN" sz="6000" b="1" dirty="0" smtClean="0"/>
              <a:t>…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828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453999" y="0"/>
            <a:ext cx="5461200" cy="728523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9415463" y="1864254"/>
            <a:ext cx="2533650" cy="1979083"/>
          </a:xfrm>
          <a:prstGeom prst="wedgeRoundRectCallout">
            <a:avLst>
              <a:gd name="adj1" fmla="val -105625"/>
              <a:gd name="adj2" fmla="val -8119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WAIT A MINUTE!!!!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7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492380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-901"/>
          <a:stretch/>
        </p:blipFill>
        <p:spPr>
          <a:xfrm>
            <a:off x="3452400" y="0"/>
            <a:ext cx="5461200" cy="72863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9415463" y="1864254"/>
            <a:ext cx="2533650" cy="1979083"/>
          </a:xfrm>
          <a:prstGeom prst="wedgeRoundRectCallout">
            <a:avLst>
              <a:gd name="adj1" fmla="val -105625"/>
              <a:gd name="adj2" fmla="val -8119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OMG! I WAS WRONG FROM THE FIRST STEP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80768" y="5042070"/>
            <a:ext cx="82414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0768" y="1130781"/>
            <a:ext cx="8241499" cy="3810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768" y="1269287"/>
            <a:ext cx="824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angle,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n) 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768" y="2029238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x1 = x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y1 = y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68" y="2753851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x2 = x1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 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y2= y1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68" y="4229578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x4 = x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i="1" dirty="0" smtClean="0">
                <a:effectLst/>
                <a:latin typeface="Courier New" charset="0"/>
                <a:ea typeface="Courier New" charset="0"/>
                <a:cs typeface="Courier New" charset="0"/>
              </a:rPr>
              <a:t>(angle) * size;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double y4 = y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68" y="3491714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x3 = x2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y3 = y2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768" y="5058974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(n == 0) {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)x,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y,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x4,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)y4};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5702" y="2938517"/>
            <a:ext cx="19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25702" y="5226735"/>
            <a:ext cx="217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TERMINATING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032955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78747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39489" y="4293572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4860" y="4282187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68550"/>
            <a:ext cx="6477000" cy="3219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41651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1605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5977" y="4442081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5931" y="444402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7473" y="4620854"/>
            <a:ext cx="7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49146" y="2412744"/>
            <a:ext cx="8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x2,y2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463643" y="4579493"/>
            <a:ext cx="792494" cy="36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x4,y4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87530" y="4569594"/>
            <a:ext cx="10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x3,y3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6542" y="4620854"/>
            <a:ext cx="7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x1,y1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09384" y="428218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72690" y="450134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72690" y="3978275"/>
            <a:ext cx="270859" cy="52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53078" y="2953269"/>
            <a:ext cx="301782" cy="5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3631" y="2953269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11443" y="428218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0942" y="4166057"/>
            <a:ext cx="6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60</a:t>
            </a:r>
            <a:r>
              <a:rPr lang="en-US" baseline="30000" smtClean="0"/>
              <a:t>0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09384" y="39248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46185" y="391285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3969" y="29622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-60</a:t>
            </a:r>
            <a:r>
              <a:rPr lang="en-US" baseline="30000" dirty="0" smtClean="0"/>
              <a:t>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14575" y="1721825"/>
            <a:ext cx="0" cy="38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08680" y="1712782"/>
            <a:ext cx="766399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00648" y="133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0,0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6746" y="3651082"/>
            <a:ext cx="8229600" cy="2013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6746" y="1404704"/>
            <a:ext cx="8229600" cy="1700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746" y="1562467"/>
            <a:ext cx="8045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g,x,y,size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(g,x1,y1,size/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(g,x2,y2,size/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 +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(g,x3,y3,size/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0175" y="1931798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RECURSION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6746" y="3881914"/>
            <a:ext cx="6086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mainDraw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(Graphics g){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g.setColor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WHITE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g.fillRect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g.setColor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BLACK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150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300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300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6258" y="4426988"/>
            <a:ext cx="14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DRAWING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6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8" y="923576"/>
            <a:ext cx="6477000" cy="3219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" y="3484659"/>
            <a:ext cx="6704543" cy="273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091" y="1078317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3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5754" r="58809" b="26290"/>
          <a:stretch/>
        </p:blipFill>
        <p:spPr>
          <a:xfrm>
            <a:off x="8438608" y="1290928"/>
            <a:ext cx="2072925" cy="2072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3" t="49063" r="55733" b="18052"/>
          <a:stretch/>
        </p:blipFill>
        <p:spPr>
          <a:xfrm>
            <a:off x="8416333" y="4028532"/>
            <a:ext cx="2095200" cy="2095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443162" y="2457450"/>
            <a:ext cx="792099" cy="792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3162" y="4853084"/>
            <a:ext cx="792099" cy="792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235263" y="1268843"/>
            <a:ext cx="5181070" cy="121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5261" y="3249549"/>
            <a:ext cx="5181072" cy="11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35261" y="3988595"/>
            <a:ext cx="5181072" cy="86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35261" y="5645183"/>
            <a:ext cx="5181072" cy="47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5170" y="850684"/>
            <a:ext cx="3311227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ANOTHER SOLUTION: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Turtle Graphics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85170" y="2640730"/>
            <a:ext cx="3380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https://</a:t>
            </a:r>
            <a:r>
              <a:rPr lang="en-US" sz="2200" dirty="0" err="1" smtClean="0"/>
              <a:t>turtleacademy.com</a:t>
            </a:r>
            <a:r>
              <a:rPr lang="en-US" sz="2200" dirty="0" smtClean="0"/>
              <a:t>/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695557"/>
            <a:ext cx="6527800" cy="401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86337" y="2514600"/>
            <a:ext cx="6600825" cy="2414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79" y="2677648"/>
            <a:ext cx="5266360" cy="41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8" y="694267"/>
            <a:ext cx="4548060" cy="606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" y="160753"/>
            <a:ext cx="306070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6637" y="3203087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RUBBLE THE CAT </a:t>
            </a:r>
            <a:r>
              <a:rPr lang="en-US" sz="2800" dirty="0" smtClean="0">
                <a:sym typeface="Wingdings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5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52" y="2751021"/>
            <a:ext cx="3800401" cy="3284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83" y="2783970"/>
            <a:ext cx="2654300" cy="306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67" y="2614603"/>
            <a:ext cx="3538551" cy="33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FIRST ATTEMPTS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767" y="4756321"/>
            <a:ext cx="6797986" cy="1335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6767" y="1129553"/>
            <a:ext cx="6797986" cy="3626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6767" y="770467"/>
            <a:ext cx="102483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och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BasicPattern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Graphics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x2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y2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x3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y3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x4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y4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(x1,y1,x2,y2);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(x2,y2,x,y);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(x,y,x3,y3);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(x3,y3,x4,y4);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9247" y="2758271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00740" y="5193086"/>
            <a:ext cx="14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DRAWING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284</Words>
  <Application>Microsoft Macintosh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Hebrew</vt:lpstr>
      <vt:lpstr>Calibri</vt:lpstr>
      <vt:lpstr>Calibri Light</vt:lpstr>
      <vt:lpstr>Courier New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42</cp:revision>
  <dcterms:created xsi:type="dcterms:W3CDTF">2017-12-05T16:48:30Z</dcterms:created>
  <dcterms:modified xsi:type="dcterms:W3CDTF">2017-12-08T14:42:21Z</dcterms:modified>
</cp:coreProperties>
</file>