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5"/>
  </p:normalViewPr>
  <p:slideViewPr>
    <p:cSldViewPr snapToGrid="0" snapToObjects="1">
      <p:cViewPr varScale="1">
        <p:scale>
          <a:sx n="81" d="100"/>
          <a:sy n="81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guyenannie.github.io/" TargetMode="External"/><Relationship Id="rId3" Type="http://schemas.openxmlformats.org/officeDocument/2006/relationships/hyperlink" Target="file:///Users/annie/greenfox/nguyenannie/week-01/day-04/for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 smtClean="0"/>
              <a:t>Week 1-DEMO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Annie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67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learnt this week?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4575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HTML</a:t>
            </a:r>
          </a:p>
          <a:p>
            <a:r>
              <a:rPr lang="en-US" sz="3200" dirty="0" smtClean="0"/>
              <a:t>CSS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GitHub webpage</a:t>
            </a:r>
          </a:p>
          <a:p>
            <a:r>
              <a:rPr lang="en-US" sz="3200" dirty="0" smtClean="0"/>
              <a:t>Command line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65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Positioning with CSS (vertical positioning, margin (%), flexbox)</a:t>
            </a:r>
          </a:p>
          <a:p>
            <a:r>
              <a:rPr lang="en-US" sz="3200" dirty="0" smtClean="0"/>
              <a:t>Differences among CSS selector (&gt;, +, space )</a:t>
            </a:r>
          </a:p>
          <a:p>
            <a:r>
              <a:rPr lang="en-US" sz="3200" dirty="0" smtClean="0"/>
              <a:t>Not using too many class and id </a:t>
            </a:r>
          </a:p>
          <a:p>
            <a:r>
              <a:rPr lang="en-US" sz="3200" dirty="0" smtClean="0"/>
              <a:t>Type &lt;p&gt; tag as a text in html (using combination:   </a:t>
            </a:r>
            <a:r>
              <a:rPr lang="uk-UA" sz="3200" b="1" dirty="0" smtClean="0"/>
              <a:t>&amp;</a:t>
            </a:r>
            <a:r>
              <a:rPr lang="uk-UA" sz="3200" b="1" dirty="0" err="1"/>
              <a:t>lt</a:t>
            </a:r>
            <a:r>
              <a:rPr lang="uk-UA" sz="3200" b="1" dirty="0" smtClean="0"/>
              <a:t>;</a:t>
            </a:r>
            <a:r>
              <a:rPr lang="en-US" sz="3200" b="1" dirty="0" smtClean="0"/>
              <a:t> </a:t>
            </a:r>
            <a:r>
              <a:rPr lang="uk-UA" sz="3200" b="1" dirty="0" err="1" smtClean="0"/>
              <a:t>p</a:t>
            </a:r>
            <a:r>
              <a:rPr lang="en-US" sz="3200" b="1" dirty="0" smtClean="0"/>
              <a:t> </a:t>
            </a:r>
            <a:r>
              <a:rPr lang="uk-UA" sz="3200" b="1" dirty="0" smtClean="0"/>
              <a:t>&amp;</a:t>
            </a:r>
            <a:r>
              <a:rPr lang="uk-UA" sz="3200" b="1" dirty="0" err="1" smtClean="0"/>
              <a:t>gt</a:t>
            </a:r>
            <a:r>
              <a:rPr lang="uk-UA" sz="3200" b="1" dirty="0" smtClean="0"/>
              <a:t>;</a:t>
            </a:r>
            <a:r>
              <a:rPr lang="en-US" sz="3200" b="1" dirty="0" smtClean="0"/>
              <a:t>  )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9834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&lt;!</a:t>
            </a:r>
            <a:r>
              <a:rPr lang="en-US" sz="3200" dirty="0" err="1"/>
              <a:t>doctype</a:t>
            </a:r>
            <a:r>
              <a:rPr lang="en-US" sz="3200" dirty="0"/>
              <a:t> html&gt;</a:t>
            </a:r>
            <a:br>
              <a:rPr lang="en-US" sz="3200" dirty="0"/>
            </a:br>
            <a:r>
              <a:rPr lang="en-US" sz="3200" dirty="0"/>
              <a:t>&lt;html </a:t>
            </a:r>
            <a:r>
              <a:rPr lang="en-US" sz="3200" dirty="0" err="1"/>
              <a:t>lang</a:t>
            </a:r>
            <a:r>
              <a:rPr lang="en-US" sz="3200" dirty="0"/>
              <a:t>="</a:t>
            </a:r>
            <a:r>
              <a:rPr lang="en-US" sz="3200" dirty="0" err="1"/>
              <a:t>en</a:t>
            </a:r>
            <a:r>
              <a:rPr lang="en-US" sz="3200" dirty="0"/>
              <a:t>"&gt;</a:t>
            </a:r>
            <a:br>
              <a:rPr lang="en-US" sz="3200" dirty="0"/>
            </a:br>
            <a:r>
              <a:rPr lang="en-US" sz="3200" dirty="0"/>
              <a:t>&lt;head&gt;</a:t>
            </a:r>
            <a:br>
              <a:rPr lang="en-US" sz="3200" dirty="0"/>
            </a:br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="exercise-04.css" type="text/</a:t>
            </a:r>
            <a:r>
              <a:rPr lang="en-US" sz="3200" dirty="0" err="1"/>
              <a:t>css</a:t>
            </a:r>
            <a:r>
              <a:rPr lang="en-US" sz="3200" dirty="0"/>
              <a:t>" </a:t>
            </a:r>
            <a:r>
              <a:rPr lang="en-US" sz="3200" dirty="0" err="1"/>
              <a:t>rel</a:t>
            </a:r>
            <a:r>
              <a:rPr lang="en-US" sz="3200" dirty="0"/>
              <a:t>="stylesheet"&gt;</a:t>
            </a:r>
            <a:br>
              <a:rPr lang="en-US" sz="3200" dirty="0"/>
            </a:br>
            <a:r>
              <a:rPr lang="en-US" sz="3200" dirty="0"/>
              <a:t>&lt;/head&gt;</a:t>
            </a:r>
            <a:br>
              <a:rPr lang="en-US" sz="3200" dirty="0"/>
            </a:br>
            <a:r>
              <a:rPr lang="en-US" sz="3200" dirty="0"/>
              <a:t>&lt;body&gt;</a:t>
            </a:r>
            <a:br>
              <a:rPr lang="en-US" sz="3200" dirty="0"/>
            </a:br>
            <a:r>
              <a:rPr lang="en-US" sz="3200" dirty="0"/>
              <a:t>&lt;h1&gt;Code Example for Paragraph&lt;/h1&gt;</a:t>
            </a:r>
            <a:br>
              <a:rPr lang="en-US" sz="3200" dirty="0"/>
            </a:br>
            <a:r>
              <a:rPr lang="en-US" sz="3200" dirty="0"/>
              <a:t>&lt;p&gt;&amp;</a:t>
            </a:r>
            <a:r>
              <a:rPr lang="en-US" sz="3200" dirty="0" err="1"/>
              <a:t>lt;p&amp;gt</a:t>
            </a:r>
            <a:r>
              <a:rPr lang="en-US" sz="3200" dirty="0"/>
              <a:t>;&lt;/p&gt;</a:t>
            </a:r>
            <a:br>
              <a:rPr lang="en-US" sz="3200" dirty="0"/>
            </a:br>
            <a:r>
              <a:rPr lang="en-US" sz="3200" dirty="0"/>
              <a:t>&lt;p&gt;this is a paragraph&lt;/p&gt;</a:t>
            </a:r>
            <a:br>
              <a:rPr lang="en-US" sz="3200" dirty="0"/>
            </a:br>
            <a:r>
              <a:rPr lang="en-US" sz="3200" dirty="0"/>
              <a:t>&lt;p&gt;&amp;</a:t>
            </a:r>
            <a:r>
              <a:rPr lang="en-US" sz="3200" dirty="0" err="1"/>
              <a:t>lt</a:t>
            </a:r>
            <a:r>
              <a:rPr lang="en-US" sz="3200" dirty="0"/>
              <a:t>;/</a:t>
            </a:r>
            <a:r>
              <a:rPr lang="en-US" sz="3200" dirty="0" err="1"/>
              <a:t>p&amp;gt</a:t>
            </a:r>
            <a:r>
              <a:rPr lang="en-US" sz="3200" dirty="0"/>
              <a:t>;&lt;/p&gt;</a:t>
            </a:r>
            <a:br>
              <a:rPr lang="en-US" sz="3200" dirty="0"/>
            </a:br>
            <a:r>
              <a:rPr lang="en-US" sz="3200" dirty="0"/>
              <a:t>&lt;/body&gt;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40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GitHub </a:t>
            </a:r>
            <a:r>
              <a:rPr lang="en-US" sz="3200" dirty="0"/>
              <a:t>webpage: </a:t>
            </a:r>
            <a:r>
              <a:rPr lang="en-US" sz="3200" dirty="0">
                <a:hlinkClick r:id="rId2"/>
              </a:rPr>
              <a:t>https://nguyenannie.github.io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200" dirty="0"/>
              <a:t>My form: </a:t>
            </a:r>
            <a:r>
              <a:rPr lang="en-US" sz="3200" dirty="0">
                <a:hlinkClick r:id="rId3" action="ppaction://hlinkfile"/>
              </a:rPr>
              <a:t>file:///</a:t>
            </a:r>
            <a:r>
              <a:rPr lang="en-US" sz="3200" dirty="0" smtClean="0">
                <a:hlinkClick r:id="rId3" action="ppaction://hlinkfile"/>
              </a:rPr>
              <a:t>Users/annie/greenfox/nguyenannie/week-01/day-04/form.html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89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113</TotalTime>
  <Words>84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Mangal</vt:lpstr>
      <vt:lpstr>Crop</vt:lpstr>
      <vt:lpstr>Week 1-DEMO</vt:lpstr>
      <vt:lpstr>What I have learnt this week?</vt:lpstr>
      <vt:lpstr>Challenges</vt:lpstr>
      <vt:lpstr>&lt;!doctype html&gt; &lt;html lang="en"&gt; &lt;head&gt; &lt;link href="exercise-04.css" type="text/css" rel="stylesheet"&gt; &lt;/head&gt; &lt;body&gt; &lt;h1&gt;Code Example for Paragraph&lt;/h1&gt; &lt;p&gt;&amp;lt;p&amp;gt;&lt;/p&gt; &lt;p&gt;this is a paragraph&lt;/p&gt; &lt;p&gt;&amp;lt;/p&amp;gt;&lt;/p&gt; &lt;/body&gt;   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Thi Tram Anh Nguyen</dc:creator>
  <cp:lastModifiedBy>Thi Tram Anh Nguyen</cp:lastModifiedBy>
  <cp:revision>6</cp:revision>
  <dcterms:created xsi:type="dcterms:W3CDTF">2017-11-24T13:46:42Z</dcterms:created>
  <dcterms:modified xsi:type="dcterms:W3CDTF">2017-11-24T18:13:14Z</dcterms:modified>
</cp:coreProperties>
</file>