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1EB-43A9-CB4A-A9A3-A57371AFEF17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5334"/>
            <a:ext cx="12192000" cy="314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251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WEEK </a:t>
            </a: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6 </a:t>
            </a: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- DEMO</a:t>
            </a:r>
            <a:endParaRPr lang="en-US" sz="60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ANNIE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266" y="3488267"/>
            <a:ext cx="8263467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3466" y="5604932"/>
            <a:ext cx="43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December 8,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187" y="1427665"/>
            <a:ext cx="8859796" cy="4628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compareTo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ToDo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compareToDo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completeStatus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compareToDo.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descriptionStatus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compareToDo.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description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&amp;&amp; !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completeStatus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if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(!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completed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&amp;&amp;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completeStatus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 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description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.compareTo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descriptionStatus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187" y="914400"/>
            <a:ext cx="199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Comparable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662983" y="3260518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Complete status</a:t>
            </a:r>
          </a:p>
          <a:p>
            <a:r>
              <a:rPr lang="en-US" dirty="0" smtClean="0"/>
              <a:t> first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62983" y="4558613"/>
            <a:ext cx="123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Then 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4335" y="2409568"/>
            <a:ext cx="9205784" cy="27103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28952" y="3449025"/>
            <a:ext cx="2100648" cy="406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49665" y="1890584"/>
            <a:ext cx="32175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 -&gt;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String.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valueOf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546" y="2534624"/>
            <a:ext cx="9007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static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convertToString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[] chars)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List&lt;String&gt;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listOfStrings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Stream.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(chars)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	.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map(String::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valueOf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		.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collect(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Collectors.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toList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listOfStrings.stream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().collect(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Collectors.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joining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994822" y="2259916"/>
            <a:ext cx="1062681" cy="113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546" y="1129325"/>
            <a:ext cx="125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Stream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7836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0322" y="2317366"/>
            <a:ext cx="9638271" cy="30008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Hs1.name, Hs1.grade, Hs2.name, Hs2.grade, Hs3.name, Hs3.grade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Likes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Lk1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Likes AS Lk2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Lk1.ID2 = Lk2.ID1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Highschooler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Hs1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Lk1.ID1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Hs1.ID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Highschooler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Hs2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Lk2.ID1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Hs2.ID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Highschooler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AS Hs3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Lk2.ID2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Hs3.ID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Lk1.ID1 &gt; Lk2.ID2;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0322" y="1062680"/>
            <a:ext cx="963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every situation where student A likes student B, but student B likes a different student C, return the names and grades of A, B, and C.</a:t>
            </a:r>
          </a:p>
        </p:txBody>
      </p:sp>
    </p:spTree>
    <p:extLst>
      <p:ext uri="{BB962C8B-B14F-4D97-AF65-F5344CB8AC3E}">
        <p14:creationId xmlns:p14="http://schemas.microsoft.com/office/powerpoint/2010/main" val="14289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608345" y="1521769"/>
            <a:ext cx="1249211" cy="38534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6767" y="1643449"/>
            <a:ext cx="2125362" cy="3558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9448" y="1643449"/>
            <a:ext cx="2125362" cy="3558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6767" y="2150075"/>
            <a:ext cx="3172368" cy="543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6767" y="3138616"/>
            <a:ext cx="3172368" cy="543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6767" y="4170405"/>
            <a:ext cx="3172368" cy="543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6767" y="11553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Lk1.ID1</a:t>
            </a:r>
            <a:endParaRPr 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3772129" y="11553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Lk2.ID2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09448" y="875439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Lk1.ID2</a:t>
            </a:r>
          </a:p>
          <a:p>
            <a:r>
              <a:rPr lang="en-US" b="1" dirty="0" smtClean="0"/>
              <a:t>= LK2.ID1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68698" y="22811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01898" y="22811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74092" y="22730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79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6756" y="1044124"/>
            <a:ext cx="1005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student A who likes a student B where the two are not friends, find if they have a </a:t>
            </a:r>
            <a:r>
              <a:rPr lang="en-US" dirty="0" smtClean="0"/>
              <a:t>friend </a:t>
            </a:r>
            <a:r>
              <a:rPr lang="en-US" dirty="0"/>
              <a:t>C in common (who can introduce them!). For all such trios, return the name and grade of A, B, and C. </a:t>
            </a:r>
            <a:r>
              <a:rPr lang="en-US" dirty="0" smtClean="0"/>
              <a:t>*/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756" y="2052831"/>
            <a:ext cx="9811266" cy="3797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Hs1.name, Hs1.grade, Hs2.name, Hs2.grade, Hs3.name, Hs3.grade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Likes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Lk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JOIN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Highschooler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Hs1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Lk.ID1 = Hs1.ID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Highschooler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Hs2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Lk.ID2 = Hs2.ID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Friend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Fr1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Fr1.ID1 = Hs1.ID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Friend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Fr2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Fr2.ID2 = Hs2.ID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JOIN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Highschooler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Hs3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Fr1.ID2 = Hs3.ID	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Hs2.ID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NOT IN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ID2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Friend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ID1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 Hs1.ID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Hs3.ID = Fr2.ID1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Hebrew</vt:lpstr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Tram Anh Nguyen</dc:creator>
  <cp:lastModifiedBy>Thi Tram Anh Nguyen</cp:lastModifiedBy>
  <cp:revision>14</cp:revision>
  <dcterms:created xsi:type="dcterms:W3CDTF">2017-12-05T16:48:30Z</dcterms:created>
  <dcterms:modified xsi:type="dcterms:W3CDTF">2018-01-04T16:28:21Z</dcterms:modified>
</cp:coreProperties>
</file>