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1" r:id="rId6"/>
    <p:sldId id="262" r:id="rId7"/>
    <p:sldId id="272" r:id="rId8"/>
    <p:sldId id="263" r:id="rId9"/>
    <p:sldId id="271" r:id="rId10"/>
    <p:sldId id="264" r:id="rId11"/>
    <p:sldId id="266" r:id="rId12"/>
    <p:sldId id="267" r:id="rId13"/>
    <p:sldId id="268" r:id="rId14"/>
    <p:sldId id="270" r:id="rId15"/>
    <p:sldId id="273" r:id="rId16"/>
    <p:sldId id="275" r:id="rId17"/>
    <p:sldId id="274" r:id="rId18"/>
    <p:sldId id="26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FD57D-373E-3443-B835-AD5037F814F9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2E58-5617-0C4F-AE63-D837897C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52E58-5617-0C4F-AE63-D837897C1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A1EB-43A9-CB4A-A9A3-A57371AFEF17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7691"/>
            <a:ext cx="12192000" cy="314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25199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REGULAR EXPRESSION</a:t>
            </a: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ANNIE NGUYEN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52266" y="3488267"/>
            <a:ext cx="8263467" cy="0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33466" y="5604932"/>
            <a:ext cx="43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January </a:t>
            </a:r>
            <a:r>
              <a:rPr lang="en-US" sz="2800" dirty="0"/>
              <a:t>2</a:t>
            </a:r>
            <a:r>
              <a:rPr lang="en-US" sz="2800" dirty="0" smtClean="0"/>
              <a:t>, 2018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092095" y="775873"/>
            <a:ext cx="398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LIGHTNING TALK</a:t>
            </a:r>
            <a:endParaRPr lang="en-US" sz="3200" dirty="0">
              <a:solidFill>
                <a:schemeClr val="accent6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762203" y="1579069"/>
            <a:ext cx="490284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76222" y="3428145"/>
            <a:ext cx="490284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62203" y="2334149"/>
            <a:ext cx="490284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80936" y="5110456"/>
            <a:ext cx="490284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9177" y="902043"/>
            <a:ext cx="3175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Non printable characters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11684" y="1579069"/>
            <a:ext cx="766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\t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267" y="2379311"/>
            <a:ext cx="663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\r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203" y="3398392"/>
            <a:ext cx="663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\n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1332" y="5095991"/>
            <a:ext cx="584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\f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9177" y="1606047"/>
            <a:ext cx="1698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tab character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5610" y="2312868"/>
            <a:ext cx="1887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carriage return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08526" y="2163868"/>
            <a:ext cx="151988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03966" y="2164755"/>
            <a:ext cx="87349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05705" y="2164972"/>
            <a:ext cx="312753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32200" y="2699829"/>
            <a:ext cx="87349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05696" y="2696244"/>
            <a:ext cx="702338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5610" y="3327599"/>
            <a:ext cx="1154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new line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1145990" y="5095990"/>
            <a:ext cx="1311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form feed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008525" y="3423050"/>
            <a:ext cx="151988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08525" y="5020841"/>
            <a:ext cx="151988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818458" y="3418790"/>
            <a:ext cx="87349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32200" y="4426687"/>
            <a:ext cx="87349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803966" y="5008045"/>
            <a:ext cx="87349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08034" y="6031402"/>
            <a:ext cx="87349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52246" y="5481459"/>
            <a:ext cx="151988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32200" y="3908590"/>
            <a:ext cx="151988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512898" y="5010584"/>
            <a:ext cx="312753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517056" y="3420920"/>
            <a:ext cx="312753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64911" y="2035001"/>
            <a:ext cx="4772460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thesecats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rcutie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") 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cutiecats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2370" y="3261467"/>
            <a:ext cx="477246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thesecats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ncutie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") 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thesecats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cutie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4912" y="4877294"/>
            <a:ext cx="477246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thesecats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fcutie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") 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thesecats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        cutie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625017" y="1658096"/>
            <a:ext cx="29656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4376" y="3196827"/>
            <a:ext cx="2733442" cy="465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30713" y="3188532"/>
            <a:ext cx="580767" cy="465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72555" y="4864802"/>
            <a:ext cx="1883851" cy="465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96300" y="4846315"/>
            <a:ext cx="580767" cy="465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681" y="1032132"/>
            <a:ext cx="2185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Character classes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2681" y="1658096"/>
            <a:ext cx="8225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 only one out of several </a:t>
            </a:r>
            <a:r>
              <a:rPr lang="en-US" sz="2200" dirty="0" smtClean="0"/>
              <a:t>characters, placing character inside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[]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448" y="2467458"/>
            <a:ext cx="914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Match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988847" y="2500635"/>
            <a:ext cx="864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Regex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479060" y="3180237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organi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sz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ation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5386" y="4864802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ecsta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cs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]y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2679" y="3088624"/>
            <a:ext cx="2114438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9916" y="4222410"/>
            <a:ext cx="2411200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88695" y="3747425"/>
            <a:ext cx="253142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44978" y="3088624"/>
            <a:ext cx="2114438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09568" y="5473884"/>
            <a:ext cx="1131548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62679" y="4932427"/>
            <a:ext cx="134688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2681" y="3076833"/>
            <a:ext cx="4659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organization</a:t>
            </a:r>
            <a:r>
              <a:rPr lang="en-US" sz="2200" dirty="0" smtClean="0"/>
              <a:t> or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organisation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680" y="3645474"/>
            <a:ext cx="358346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not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organizzzzation</a:t>
            </a:r>
            <a:r>
              <a:rPr lang="en-US" sz="2200" dirty="0" smtClean="0"/>
              <a:t> or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organisssation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679" y="4780027"/>
            <a:ext cx="358346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ecstasy </a:t>
            </a:r>
            <a:r>
              <a:rPr lang="en-US" sz="2200" dirty="0" smtClean="0"/>
              <a:t>(usually misspelled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ecstacy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36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69929" y="4507951"/>
            <a:ext cx="488817" cy="370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49029" y="4963681"/>
            <a:ext cx="620900" cy="362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12978" y="5478526"/>
            <a:ext cx="735952" cy="387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6074" y="3249409"/>
            <a:ext cx="182823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074" y="4355608"/>
            <a:ext cx="137409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64143" y="4345007"/>
            <a:ext cx="67552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40169" y="1810495"/>
            <a:ext cx="307269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4465" y="1075038"/>
            <a:ext cx="4164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Negated character classes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4465" y="1810496"/>
            <a:ext cx="7869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matches any character that is </a:t>
            </a:r>
            <a:r>
              <a:rPr lang="en-US" sz="2200" b="1" i="1" dirty="0"/>
              <a:t>not</a:t>
            </a:r>
            <a:r>
              <a:rPr lang="en-US" sz="2200" dirty="0"/>
              <a:t> in the character </a:t>
            </a:r>
            <a:r>
              <a:rPr lang="en-US" sz="2200" dirty="0" smtClean="0"/>
              <a:t>class by using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[^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5448" y="2467458"/>
            <a:ext cx="914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Match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420984" y="2500635"/>
            <a:ext cx="864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Regex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975793" y="3190774"/>
            <a:ext cx="2273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 </a:t>
            </a:r>
            <a:r>
              <a:rPr lang="mr-IN" sz="2200" dirty="0">
                <a:latin typeface="Courier New" charset="0"/>
                <a:ea typeface="Courier New" charset="0"/>
                <a:cs typeface="Courier New" charset="0"/>
              </a:rPr>
              <a:t>[^0-9\</a:t>
            </a:r>
            <a:r>
              <a:rPr lang="mr-IN" sz="22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mr-IN" sz="22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22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200" dirty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4465" y="3067654"/>
            <a:ext cx="4188593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Match any character that is not a digit or a line break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7166075" y="4292508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latin typeface="Courier New" charset="0"/>
                <a:ea typeface="Courier New" charset="0"/>
                <a:cs typeface="Courier New" charset="0"/>
              </a:rPr>
              <a:t>cat[^s]</a:t>
            </a:r>
            <a:endParaRPr lang="en-US" sz="22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465" y="4292508"/>
            <a:ext cx="3626762" cy="157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Does not match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cat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but match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catch a mouse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or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cat is cute</a:t>
            </a:r>
          </a:p>
        </p:txBody>
      </p:sp>
    </p:spTree>
    <p:extLst>
      <p:ext uri="{BB962C8B-B14F-4D97-AF65-F5344CB8AC3E}">
        <p14:creationId xmlns:p14="http://schemas.microsoft.com/office/powerpoint/2010/main" val="4189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239265" y="3476086"/>
            <a:ext cx="66242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39264" y="4121615"/>
            <a:ext cx="840259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260578" y="4623728"/>
            <a:ext cx="957649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39264" y="5218340"/>
            <a:ext cx="2054773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39263" y="5828752"/>
            <a:ext cx="97896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10843" y="3501780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27336" y="3501779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77117" y="4088560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46810" y="4088560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97113" y="4623728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52793" y="4623728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21656" y="4625892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97113" y="5218340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25324" y="5218340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55089" y="5892472"/>
            <a:ext cx="825988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9888" y="1692876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26807" y="2191265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465451" y="2191265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208809" y="1738184"/>
            <a:ext cx="180004" cy="34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5611" y="902043"/>
            <a:ext cx="48760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/>
              <a:t>Metacharacters</a:t>
            </a:r>
            <a:r>
              <a:rPr lang="en-US" sz="2200" b="1" dirty="0"/>
              <a:t> Inside Character </a:t>
            </a:r>
            <a:r>
              <a:rPr lang="en-US" sz="2200" b="1" dirty="0" smtClean="0"/>
              <a:t>Classes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5611" y="1526291"/>
            <a:ext cx="2563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closing bracket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backslash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8638" y="1526291"/>
            <a:ext cx="17200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caret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^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hyphen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0843" y="2827648"/>
            <a:ext cx="914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Match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37413" y="2820173"/>
            <a:ext cx="864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Regex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143189" y="3451895"/>
            <a:ext cx="1075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200" dirty="0">
                <a:latin typeface="Courier New" charset="0"/>
                <a:ea typeface="Courier New" charset="0"/>
                <a:cs typeface="Courier New" charset="0"/>
              </a:rPr>
              <a:t>[+*]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0114" y="4571654"/>
            <a:ext cx="1204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2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1\-9</a:t>
            </a:r>
            <a:r>
              <a:rPr lang="mr-IN" sz="2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0114" y="5797765"/>
            <a:ext cx="1204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200" dirty="0" smtClean="0">
                <a:latin typeface="Courier New" charset="0"/>
                <a:ea typeface="Courier New" charset="0"/>
                <a:cs typeface="Courier New" charset="0"/>
              </a:rPr>
              <a:t>\[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xyz</a:t>
            </a:r>
            <a:r>
              <a:rPr lang="mr-IN" sz="2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0114" y="5175892"/>
            <a:ext cx="222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latin typeface="Courier New" charset="0"/>
                <a:ea typeface="Courier New" charset="0"/>
                <a:cs typeface="Courier New" charset="0"/>
              </a:rPr>
              <a:t>[-1] or [1-]</a:t>
            </a:r>
            <a:endParaRPr lang="en-US" sz="22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3189" y="4081745"/>
            <a:ext cx="1201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[0-9]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4002" y="4036717"/>
            <a:ext cx="2549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any digit from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2200" dirty="0" smtClean="0"/>
              <a:t> to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9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4004" y="5175892"/>
            <a:ext cx="1825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hyphen </a:t>
            </a:r>
            <a:r>
              <a:rPr lang="mr-IN" sz="2200" dirty="0" smtClean="0"/>
              <a:t>–</a:t>
            </a:r>
            <a:r>
              <a:rPr lang="en-US" sz="2200" dirty="0" smtClean="0"/>
              <a:t> or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4003" y="4571655"/>
            <a:ext cx="2362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200" dirty="0" smtClean="0"/>
              <a:t> or hyphen </a:t>
            </a:r>
            <a:r>
              <a:rPr lang="mr-IN" sz="22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200" dirty="0" smtClean="0"/>
              <a:t> or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9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4005" y="5850024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[xyz]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002" y="3451896"/>
            <a:ext cx="899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2200" dirty="0" smtClean="0"/>
              <a:t> or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294018" y="5240103"/>
            <a:ext cx="752432" cy="370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35827" y="3057211"/>
            <a:ext cx="1215319" cy="370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1492" y="2358377"/>
            <a:ext cx="203045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57423" y="2338210"/>
            <a:ext cx="2616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49918" y="3057211"/>
            <a:ext cx="259383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49917" y="4480493"/>
            <a:ext cx="259383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61139" y="5225107"/>
            <a:ext cx="286116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6790" y="2877425"/>
            <a:ext cx="1853513" cy="703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728" y="4956376"/>
            <a:ext cx="1853513" cy="703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7968" y="939113"/>
            <a:ext cx="55469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Character classes subtraction </a:t>
            </a:r>
            <a:r>
              <a:rPr lang="en-US" sz="2200" b="1" smtClean="0"/>
              <a:t>and intersection</a:t>
            </a:r>
            <a:endParaRPr lang="en-US" sz="2200" b="1"/>
          </a:p>
        </p:txBody>
      </p:sp>
      <p:sp>
        <p:nvSpPr>
          <p:cNvPr id="3" name="TextBox 2"/>
          <p:cNvSpPr txBox="1"/>
          <p:nvPr/>
        </p:nvSpPr>
        <p:spPr>
          <a:xfrm>
            <a:off x="368622" y="2473220"/>
            <a:ext cx="21004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Subtraction </a:t>
            </a:r>
          </a:p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class-[subtract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]]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623" y="4517221"/>
            <a:ext cx="21004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Intersection</a:t>
            </a:r>
          </a:p>
          <a:p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[class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&amp;&amp;</a:t>
            </a:r>
          </a:p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intersect]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0087" y="1743102"/>
            <a:ext cx="914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Match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525917" y="1743102"/>
            <a:ext cx="864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Regex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1492" y="235837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[a-z-[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aeiuo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]]= 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5831" y="2358377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[b-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hj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-np-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tv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-z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7672" y="302721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>
                <a:latin typeface="Courier New" charset="0"/>
                <a:ea typeface="Courier New" charset="0"/>
                <a:cs typeface="Courier New" charset="0"/>
              </a:rPr>
              <a:t>[0-9-[0-6-[0-3]]]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3566" y="2400548"/>
            <a:ext cx="356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 single letter that is not a vowel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13566" y="3027218"/>
            <a:ext cx="4037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any character in the string 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0123789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7672" y="453609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2000" dirty="0" err="1">
                <a:latin typeface="Courier New" charset="0"/>
                <a:ea typeface="Courier New" charset="0"/>
                <a:cs typeface="Courier New" charset="0"/>
              </a:rPr>
              <a:t>a-z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&amp;&amp;[^</a:t>
            </a:r>
            <a:r>
              <a:rPr lang="mr-IN" sz="2000" dirty="0" err="1">
                <a:latin typeface="Courier New" charset="0"/>
                <a:ea typeface="Courier New" charset="0"/>
                <a:cs typeface="Courier New" charset="0"/>
              </a:rPr>
              <a:t>aeiuo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]]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7671" y="5225107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[0-9&amp;&amp;[0-6&amp;&amp;[4-9]]]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3566" y="4556266"/>
            <a:ext cx="356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 single letter that is not a vowel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3566" y="5225107"/>
            <a:ext cx="2332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any digit from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2000" dirty="0" smtClean="0"/>
              <a:t> to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0069" y="3517125"/>
            <a:ext cx="8081900" cy="1163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0069" y="2075803"/>
            <a:ext cx="8052590" cy="105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0069" y="868506"/>
            <a:ext cx="33516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Regular Expressions in </a:t>
            </a:r>
            <a:r>
              <a:rPr lang="en-US" sz="2200" b="1" smtClean="0"/>
              <a:t>Java</a:t>
            </a:r>
            <a:endParaRPr lang="en-US" sz="2200" b="1"/>
          </a:p>
        </p:txBody>
      </p:sp>
      <p:sp>
        <p:nvSpPr>
          <p:cNvPr id="4" name="TextBox 3"/>
          <p:cNvSpPr txBox="1"/>
          <p:nvPr/>
        </p:nvSpPr>
        <p:spPr>
          <a:xfrm>
            <a:off x="549370" y="1519700"/>
            <a:ext cx="3816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String class: 5 methods using regex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9370" y="2075803"/>
            <a:ext cx="6801862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myString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annie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myString.matches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("a.*e"));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91373" y="2396784"/>
            <a:ext cx="10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alibri" charset="0"/>
                <a:ea typeface="Calibri" charset="0"/>
                <a:cs typeface="Calibri" charset="0"/>
              </a:rPr>
              <a:t>true</a:t>
            </a:r>
            <a:endParaRPr lang="en-US" sz="2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069" y="3610165"/>
            <a:ext cx="8186857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myString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"Annie has two dogs";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myString.replaceAll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d.g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", "cat"));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4069" y="3879157"/>
            <a:ext cx="2236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Annie has two cats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557449" y="5130596"/>
            <a:ext cx="808452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myString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"rub runs around a lot";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myString.replaceFirst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ru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b,n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]", "sonic"));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34069" y="5361530"/>
            <a:ext cx="147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sonic runs around a lot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1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0506" y="1024234"/>
            <a:ext cx="7941380" cy="241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004" y="976913"/>
            <a:ext cx="69557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myString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"have-a-good-day";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String[]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splittedStrs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myString.split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("-");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for(String string 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splittedStrs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out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.print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(string + " ");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506" y="4017657"/>
            <a:ext cx="7941380" cy="2362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"have-a-good-day";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String[]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splittedStrs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("-", 2);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spl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(String string 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splittedStrs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sz="2000" i="1" dirty="0" err="1">
                <a:latin typeface="Courier New" charset="0"/>
                <a:ea typeface="Courier New" charset="0"/>
                <a:cs typeface="Courier New" charset="0"/>
              </a:rPr>
              <a:t>out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.print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(string + " ");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36909" y="1829596"/>
            <a:ext cx="1868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have a good day</a:t>
            </a:r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9036909" y="4756321"/>
            <a:ext cx="190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have a-good-day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50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0259" y="976186"/>
            <a:ext cx="9106930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java.util.regex.Matcher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java.util.regex.Pattern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RegexMatches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{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private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static String REGEX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"cat";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private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static String INPUT = "The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says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boo.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"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				+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"All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cats say boo."; 	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static String REPLACE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"cow";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	Pattern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Pattern.compile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(REGEX);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	Matcher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p.matcher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(INPUT);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	INPUT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m.replaceAll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(REPLACE);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(INPUT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}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97" y="3697191"/>
            <a:ext cx="9486628" cy="1436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16" y="1718387"/>
            <a:ext cx="10124903" cy="1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3999" y="1131030"/>
            <a:ext cx="314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https://regex101.com/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86" y="2940907"/>
            <a:ext cx="89303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mtClean="0">
                <a:latin typeface="American Typewriter" charset="0"/>
                <a:ea typeface="American Typewriter" charset="0"/>
                <a:cs typeface="American Typewriter" charset="0"/>
              </a:rPr>
              <a:t>THANK YOU FOR YOUR ATTENTION!</a:t>
            </a:r>
            <a:endParaRPr lang="en-US" sz="3500" b="1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5569" y="1895095"/>
            <a:ext cx="4639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An expression describing </a:t>
            </a:r>
            <a:r>
              <a:rPr lang="en-US" sz="2200" dirty="0"/>
              <a:t>a </a:t>
            </a:r>
            <a:r>
              <a:rPr lang="en-US" sz="2200" dirty="0" smtClean="0"/>
              <a:t>text pattern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135569" y="984943"/>
            <a:ext cx="4539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is Regular Expression ? 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35569" y="2640239"/>
            <a:ext cx="3740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Abbreviation : Regex or </a:t>
            </a:r>
            <a:r>
              <a:rPr lang="en-US" sz="2200" dirty="0" err="1"/>
              <a:t>R</a:t>
            </a:r>
            <a:r>
              <a:rPr lang="en-US" sz="2200" dirty="0" err="1" smtClean="0"/>
              <a:t>egexp</a:t>
            </a:r>
            <a:endParaRPr lang="en-US" sz="2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35569" y="3496248"/>
            <a:ext cx="374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</a:t>
            </a:r>
            <a:r>
              <a:rPr lang="en-US" sz="2800" b="1" dirty="0"/>
              <a:t>is it used </a:t>
            </a:r>
            <a:r>
              <a:rPr lang="en-US" sz="2800" b="1" dirty="0" smtClean="0"/>
              <a:t>for 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35569" y="4354205"/>
            <a:ext cx="950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Search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7028" y="4368210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Replace 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907028" y="5417099"/>
            <a:ext cx="1593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 </a:t>
            </a:r>
            <a:r>
              <a:rPr lang="en-US" sz="2200" dirty="0" smtClean="0"/>
              <a:t>Validate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5569" y="5417099"/>
            <a:ext cx="14516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Coordinate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09120" y="4368210"/>
            <a:ext cx="12530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Reformat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9120" y="5435954"/>
            <a:ext cx="2208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And many more</a:t>
            </a:r>
            <a:r>
              <a:rPr lang="mr-IN" sz="2200" dirty="0" smtClean="0"/>
              <a:t>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90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986" y="1096583"/>
            <a:ext cx="7679724" cy="4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6820" y="2209448"/>
            <a:ext cx="24840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Literal characters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0" y="1591727"/>
            <a:ext cx="416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Three kinds of characters in Regex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36820" y="2827169"/>
            <a:ext cx="2577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Special characters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136820" y="3444890"/>
            <a:ext cx="3353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Non printable characters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136819" y="898615"/>
            <a:ext cx="4090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OUTLINE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04634" y="1591726"/>
            <a:ext cx="335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Character classes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36819" y="4540877"/>
            <a:ext cx="335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Regex in Java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04634" y="2240225"/>
            <a:ext cx="3490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Negated character classes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04634" y="2827169"/>
            <a:ext cx="46545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Meta characters in character classes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04634" y="3417531"/>
            <a:ext cx="3768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Subtraction and intersection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34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968609" y="4592247"/>
            <a:ext cx="172572" cy="413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23924" y="4598306"/>
            <a:ext cx="172572" cy="413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5128" y="3372972"/>
            <a:ext cx="570515" cy="289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" name="Rectangle 15"/>
          <p:cNvSpPr/>
          <p:nvPr/>
        </p:nvSpPr>
        <p:spPr>
          <a:xfrm>
            <a:off x="8313686" y="3228439"/>
            <a:ext cx="570515" cy="289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TextBox 11"/>
          <p:cNvSpPr txBox="1"/>
          <p:nvPr/>
        </p:nvSpPr>
        <p:spPr>
          <a:xfrm>
            <a:off x="8213979" y="3157529"/>
            <a:ext cx="694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at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5643" y="2428256"/>
            <a:ext cx="148281" cy="370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5521" y="2414590"/>
            <a:ext cx="148281" cy="370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841" y="2372893"/>
            <a:ext cx="6969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 like studying at Green Fox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3491" y="2315900"/>
            <a:ext cx="1909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21652" y="2318930"/>
            <a:ext cx="354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3979" y="968542"/>
            <a:ext cx="277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Literal Characters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59841" y="3256434"/>
            <a:ext cx="4287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ats are not dogs.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40722" y="4589217"/>
            <a:ext cx="172572" cy="413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2586" y="4568452"/>
            <a:ext cx="92444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F</a:t>
            </a:r>
            <a:r>
              <a:rPr lang="en-US" sz="2200" dirty="0" smtClean="0">
                <a:solidFill>
                  <a:srgbClr val="000000"/>
                </a:solidFill>
              </a:rPr>
              <a:t>ind a</a:t>
            </a:r>
            <a:r>
              <a:rPr lang="en-US" sz="2200" dirty="0" smtClean="0">
                <a:solidFill>
                  <a:srgbClr val="000000"/>
                </a:solidFill>
                <a:latin typeface="Arial" charset="0"/>
              </a:rPr>
              <a:t>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c -&gt;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immediately followed by an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a -&gt;</a:t>
            </a:r>
            <a:r>
              <a:rPr lang="en-US" sz="22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immediately followed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by a 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92586" y="5453302"/>
            <a:ext cx="6165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Regex </a:t>
            </a:r>
            <a:r>
              <a:rPr lang="en-US" sz="2200"/>
              <a:t>Engine </a:t>
            </a:r>
            <a:r>
              <a:rPr lang="en-US" sz="2200" smtClean="0"/>
              <a:t>always </a:t>
            </a:r>
            <a:r>
              <a:rPr lang="en-US" sz="2200" dirty="0"/>
              <a:t>r</a:t>
            </a:r>
            <a:r>
              <a:rPr lang="en-US" sz="2200" smtClean="0"/>
              <a:t>eturns </a:t>
            </a:r>
            <a:r>
              <a:rPr lang="en-US" sz="2200"/>
              <a:t>the </a:t>
            </a:r>
            <a:r>
              <a:rPr lang="en-US" sz="2200" smtClean="0"/>
              <a:t>leftmost </a:t>
            </a:r>
            <a:r>
              <a:rPr lang="en-US" sz="2200" dirty="0"/>
              <a:t>m</a:t>
            </a:r>
            <a:r>
              <a:rPr lang="en-US" sz="2200" smtClean="0"/>
              <a:t>atch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09613" y="1676417"/>
            <a:ext cx="914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Match</a:t>
            </a:r>
            <a:endParaRPr lang="en-US" sz="2200"/>
          </a:p>
        </p:txBody>
      </p:sp>
      <p:sp>
        <p:nvSpPr>
          <p:cNvPr id="24" name="TextBox 23"/>
          <p:cNvSpPr txBox="1"/>
          <p:nvPr/>
        </p:nvSpPr>
        <p:spPr>
          <a:xfrm>
            <a:off x="8129052" y="1672804"/>
            <a:ext cx="864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Regex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3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140201" y="4275438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52911" y="3781168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79348" y="3184639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2884" y="2755557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7395" y="939113"/>
            <a:ext cx="275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Special Character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87395" y="1717589"/>
            <a:ext cx="6573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12 characters with special meanings </a:t>
            </a:r>
            <a:r>
              <a:rPr lang="mr-IN" sz="2200" dirty="0" smtClean="0"/>
              <a:t>–</a:t>
            </a:r>
            <a:r>
              <a:rPr lang="en-US" sz="2200" dirty="0" smtClean="0"/>
              <a:t> "</a:t>
            </a:r>
            <a:r>
              <a:rPr lang="en-US" sz="2200" dirty="0" err="1" smtClean="0"/>
              <a:t>metacharacters</a:t>
            </a:r>
            <a:r>
              <a:rPr lang="en-US" sz="2200" dirty="0" smtClean="0"/>
              <a:t>"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4683530" y="4756321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02495" y="2755556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9725" y="3221710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778876" y="3781167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686042" y="4275437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123039" y="4756321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172772" y="5288428"/>
            <a:ext cx="185667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H="1">
            <a:off x="3306859" y="5288429"/>
            <a:ext cx="199293" cy="345989"/>
          </a:xfrm>
          <a:prstGeom prst="rect">
            <a:avLst/>
          </a:prstGeom>
          <a:solidFill>
            <a:srgbClr val="FF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2346" y="2593405"/>
            <a:ext cx="36078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asterisk or star 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plus sign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the opening parenthesis 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closing parenthesis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 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opening square bracket 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[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and the opening curly brace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7395" y="2591891"/>
            <a:ext cx="39418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backslash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caret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^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dollar sign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period or </a:t>
            </a:r>
            <a:r>
              <a:rPr lang="en-US" sz="2200" dirty="0" smtClean="0"/>
              <a:t>dot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vertical bar or pipe symbol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|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question mark 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8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082114" y="6014243"/>
            <a:ext cx="654908" cy="322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08746" y="6011679"/>
            <a:ext cx="654908" cy="322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54888" y="5977292"/>
            <a:ext cx="266042" cy="322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00649" y="4601963"/>
            <a:ext cx="457200" cy="365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386778" y="4619390"/>
            <a:ext cx="284076" cy="365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27895" y="2551712"/>
            <a:ext cx="172995" cy="392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52366" y="5881002"/>
            <a:ext cx="9925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813898" y="4567109"/>
            <a:ext cx="72327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84825" y="5372388"/>
            <a:ext cx="160638" cy="302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48930" y="3921470"/>
            <a:ext cx="160638" cy="302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916195" y="1957061"/>
            <a:ext cx="160638" cy="302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55557" y="840674"/>
            <a:ext cx="160638" cy="302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27895" y="1302894"/>
            <a:ext cx="293035" cy="379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00649" y="2551713"/>
            <a:ext cx="4572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86778" y="2543804"/>
            <a:ext cx="28407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00649" y="3119192"/>
            <a:ext cx="47202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813894" y="3061366"/>
            <a:ext cx="800219" cy="488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813895" y="2527170"/>
            <a:ext cx="553998" cy="488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37693" y="1282018"/>
            <a:ext cx="33316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00649" y="1302894"/>
            <a:ext cx="28420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13895" y="1204851"/>
            <a:ext cx="484159" cy="511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9910" y="1800567"/>
            <a:ext cx="690086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asterisk or star 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sz="2000" dirty="0"/>
              <a:t>Match zero or more of the </a:t>
            </a:r>
            <a:r>
              <a:rPr lang="en-US" sz="2000" dirty="0" smtClean="0"/>
              <a:t>preceding </a:t>
            </a:r>
            <a:r>
              <a:rPr lang="en-US" sz="2000" dirty="0"/>
              <a:t>item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910" y="3880189"/>
            <a:ext cx="627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plus sign 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2000" dirty="0"/>
              <a:t>Match one or more of the </a:t>
            </a:r>
            <a:r>
              <a:rPr lang="en-US" sz="2000" dirty="0" smtClean="0"/>
              <a:t>preceding </a:t>
            </a:r>
            <a:r>
              <a:rPr lang="en-US" sz="2000" dirty="0"/>
              <a:t>item</a:t>
            </a:r>
            <a:r>
              <a:rPr lang="en-US" sz="2000" dirty="0" smtClean="0"/>
              <a:t> 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910" y="5323737"/>
            <a:ext cx="676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question mark 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? </a:t>
            </a:r>
            <a:r>
              <a:rPr lang="en-US" sz="2000" dirty="0"/>
              <a:t>Match zero or one of the </a:t>
            </a:r>
            <a:r>
              <a:rPr lang="en-US" sz="2000" dirty="0" smtClean="0"/>
              <a:t>preceding item 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9910" y="2554781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Are you looking at the lock or the silk?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3895" y="2551713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lo*</a:t>
            </a: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910" y="4601963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Are you looking at the lock or the silk?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90840" y="4601963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lo+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9910" y="700971"/>
            <a:ext cx="4511107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period or </a:t>
            </a:r>
            <a:r>
              <a:rPr lang="en-US" sz="2000" dirty="0" smtClean="0"/>
              <a:t>dot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 </a:t>
            </a:r>
            <a:r>
              <a:rPr lang="en-US" sz="2000" dirty="0" smtClean="0"/>
              <a:t>Match </a:t>
            </a:r>
            <a:r>
              <a:rPr lang="en-US" sz="2000" dirty="0"/>
              <a:t>any character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237" y="1308477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Are you looking at the lock or the silk?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75450" y="130289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l.</a:t>
            </a: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910" y="3133662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Are you looking at the lock or the silk?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13895" y="31336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l.*k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9910" y="5962535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Are you looking at the lock or the silk?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90840" y="59573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l.*?k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68064" y="6299382"/>
            <a:ext cx="21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 </a:t>
            </a:r>
            <a:r>
              <a:rPr lang="en-US" i="1"/>
              <a:t>reluctant quantifier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595950" y="625231"/>
            <a:ext cx="864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Regex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78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11762" y="2779194"/>
            <a:ext cx="127274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00510" y="2792050"/>
            <a:ext cx="16632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106" y="2780838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1+1=2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88385" y="5173302"/>
            <a:ext cx="439597" cy="3697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11762" y="1735889"/>
            <a:ext cx="127274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7516" y="1735890"/>
            <a:ext cx="345989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3686" y="1735890"/>
            <a:ext cx="1847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 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1\+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1=2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3773" y="2723856"/>
            <a:ext cx="2001795" cy="408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4039" y="2723856"/>
            <a:ext cx="987886" cy="408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34038" y="1735890"/>
            <a:ext cx="1259735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8385" y="1735891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1+1=2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4038" y="2780838"/>
            <a:ext cx="4718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 smtClean="0">
                <a:latin typeface="Courier New" charset="0"/>
                <a:ea typeface="Courier New" charset="0"/>
                <a:cs typeface="Courier New" charset="0"/>
              </a:rPr>
              <a:t>111=2</a:t>
            </a:r>
            <a:r>
              <a:rPr lang="cs-CZ" sz="2200" dirty="0"/>
              <a:t> in </a:t>
            </a:r>
            <a:r>
              <a:rPr lang="cs-CZ" sz="2200" dirty="0">
                <a:latin typeface="Courier New" charset="0"/>
                <a:ea typeface="Courier New" charset="0"/>
                <a:cs typeface="Courier New" charset="0"/>
              </a:rPr>
              <a:t>123+111=234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5401" y="976183"/>
            <a:ext cx="914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Match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7286339" y="976183"/>
            <a:ext cx="1774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Correct Regex</a:t>
            </a:r>
            <a:endParaRPr lang="en-US" sz="2200"/>
          </a:p>
        </p:txBody>
      </p:sp>
      <p:sp>
        <p:nvSpPr>
          <p:cNvPr id="18" name="TextBox 17"/>
          <p:cNvSpPr txBox="1"/>
          <p:nvPr/>
        </p:nvSpPr>
        <p:spPr>
          <a:xfrm>
            <a:off x="1434038" y="3969567"/>
            <a:ext cx="698736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All other characters should not be escaped with a </a:t>
            </a:r>
            <a:r>
              <a:rPr lang="en-US" sz="2200" dirty="0" smtClean="0"/>
              <a:t>backslash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It can have a special meaning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\d </a:t>
            </a:r>
            <a:r>
              <a:rPr lang="en-US" sz="2200" dirty="0" smtClean="0"/>
              <a:t>: shorthand match single digit from 0 to 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814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284944" y="1538125"/>
            <a:ext cx="95410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84944" y="2228846"/>
            <a:ext cx="74784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84940" y="3902671"/>
            <a:ext cx="1299695" cy="439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84941" y="5352875"/>
            <a:ext cx="1299695" cy="439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59708" y="1138015"/>
            <a:ext cx="8678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000" dirty="0" smtClean="0"/>
              <a:t>  Match </a:t>
            </a:r>
            <a:r>
              <a:rPr lang="en-US" sz="2000" dirty="0"/>
              <a:t>exactly n of the </a:t>
            </a:r>
            <a:r>
              <a:rPr lang="en-US" sz="2000" dirty="0" smtClean="0"/>
              <a:t>preceding item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9707" y="3104222"/>
            <a:ext cx="6157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n,m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2000" dirty="0" smtClean="0"/>
              <a:t>Match </a:t>
            </a:r>
            <a:r>
              <a:rPr lang="en-US" sz="2000" dirty="0"/>
              <a:t>between n and m of the </a:t>
            </a:r>
            <a:r>
              <a:rPr lang="en-US" sz="2000" dirty="0" smtClean="0"/>
              <a:t>preceding </a:t>
            </a:r>
            <a:r>
              <a:rPr lang="en-US" sz="2000" dirty="0"/>
              <a:t>item.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707" y="4736355"/>
            <a:ext cx="5206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{n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,} </a:t>
            </a:r>
            <a:r>
              <a:rPr lang="en-US" sz="2000" dirty="0" smtClean="0"/>
              <a:t>Match </a:t>
            </a:r>
            <a:r>
              <a:rPr lang="en-US" sz="2000" dirty="0"/>
              <a:t>n or more of the </a:t>
            </a:r>
            <a:r>
              <a:rPr lang="en-US" sz="2000" dirty="0" smtClean="0"/>
              <a:t>preceding </a:t>
            </a:r>
            <a:r>
              <a:rPr lang="en-US" sz="2000" dirty="0"/>
              <a:t>item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84944" y="1538125"/>
            <a:ext cx="98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\d{3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8575" y="3902671"/>
            <a:ext cx="129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\d{1,4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1473" y="1705618"/>
            <a:ext cx="269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searches for three digits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1473" y="2259625"/>
            <a:ext cx="4315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any character sequence of length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4944" y="22750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{10}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84944" y="770467"/>
            <a:ext cx="864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Regex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11473" y="3863738"/>
            <a:ext cx="5140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search for digit occur at </a:t>
            </a:r>
            <a:r>
              <a:rPr lang="en-US" sz="2000" dirty="0"/>
              <a:t>least once and at a maximum of four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511473" y="5437977"/>
            <a:ext cx="514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search for digit occur at </a:t>
            </a:r>
            <a:r>
              <a:rPr lang="en-US" sz="2000" dirty="0"/>
              <a:t>least </a:t>
            </a:r>
            <a:r>
              <a:rPr lang="en-US" sz="2000" dirty="0" smtClean="0"/>
              <a:t>on3 times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284942" y="5352876"/>
            <a:ext cx="129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d{3,}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623</Words>
  <Application>Microsoft Macintosh PowerPoint</Application>
  <PresentationFormat>Widescreen</PresentationFormat>
  <Paragraphs>190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American Typewriter</vt:lpstr>
      <vt:lpstr>Arial Hebrew</vt:lpstr>
      <vt:lpstr>Calibri</vt:lpstr>
      <vt:lpstr>Calibri Light</vt:lpstr>
      <vt:lpstr>Courier New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Tram Anh Nguyen</dc:creator>
  <cp:lastModifiedBy>Thi Tram Anh Nguyen</cp:lastModifiedBy>
  <cp:revision>58</cp:revision>
  <dcterms:created xsi:type="dcterms:W3CDTF">2017-12-05T16:48:30Z</dcterms:created>
  <dcterms:modified xsi:type="dcterms:W3CDTF">2018-01-02T08:45:05Z</dcterms:modified>
</cp:coreProperties>
</file>