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RGB and </a:t>
            </a:r>
            <a:r>
              <a:rPr lang="hu-HU" dirty="0" err="1"/>
              <a:t>hexadecimal</a:t>
            </a:r>
            <a:r>
              <a:rPr lang="hu-HU" dirty="0"/>
              <a:t> </a:t>
            </a:r>
            <a:r>
              <a:rPr lang="hu-HU" dirty="0" err="1"/>
              <a:t>color</a:t>
            </a:r>
            <a:r>
              <a:rPr lang="hu-HU" dirty="0"/>
              <a:t> </a:t>
            </a:r>
            <a:r>
              <a:rPr lang="hu-HU" dirty="0" err="1"/>
              <a:t>codes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355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colors</a:t>
            </a:r>
            <a:r>
              <a:rPr lang="hu-HU" dirty="0"/>
              <a:t> of a pixel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061" y="2222676"/>
            <a:ext cx="2574389" cy="25845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1952893"/>
            <a:ext cx="3221062" cy="3221062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769849" y="5196448"/>
            <a:ext cx="738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 pixel = 3 byte of </a:t>
            </a:r>
            <a:r>
              <a:rPr lang="hu-HU" dirty="0" err="1"/>
              <a:t>information</a:t>
            </a:r>
            <a:endParaRPr lang="hu-HU" dirty="0"/>
          </a:p>
          <a:p>
            <a:r>
              <a:rPr lang="hu-HU" dirty="0"/>
              <a:t>8 </a:t>
            </a:r>
            <a:r>
              <a:rPr lang="hu-HU" dirty="0" err="1"/>
              <a:t>bits</a:t>
            </a:r>
            <a:r>
              <a:rPr lang="hu-HU" dirty="0"/>
              <a:t>/</a:t>
            </a:r>
            <a:r>
              <a:rPr lang="hu-HU" dirty="0" err="1"/>
              <a:t>color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557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Giving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te </a:t>
            </a:r>
            <a:r>
              <a:rPr lang="hu-HU" dirty="0" err="1"/>
              <a:t>colors</a:t>
            </a:r>
            <a:r>
              <a:rPr lang="hu-HU" dirty="0"/>
              <a:t> 1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RGB </a:t>
            </a:r>
            <a:r>
              <a:rPr lang="hu-HU" dirty="0" err="1"/>
              <a:t>color</a:t>
            </a:r>
            <a:r>
              <a:rPr lang="hu-HU" dirty="0"/>
              <a:t> </a:t>
            </a:r>
            <a:r>
              <a:rPr lang="hu-HU" dirty="0" err="1"/>
              <a:t>codes</a:t>
            </a:r>
            <a:r>
              <a:rPr lang="hu-HU" dirty="0"/>
              <a:t>: </a:t>
            </a:r>
            <a:r>
              <a:rPr lang="hu-HU" dirty="0" err="1"/>
              <a:t>red</a:t>
            </a:r>
            <a:r>
              <a:rPr lang="hu-HU" dirty="0"/>
              <a:t> </a:t>
            </a:r>
            <a:r>
              <a:rPr lang="hu-HU" dirty="0" err="1"/>
              <a:t>green</a:t>
            </a:r>
            <a:r>
              <a:rPr lang="hu-HU" dirty="0"/>
              <a:t> </a:t>
            </a:r>
            <a:r>
              <a:rPr lang="hu-HU" dirty="0" err="1"/>
              <a:t>blue</a:t>
            </a:r>
            <a:endParaRPr lang="hu-HU" dirty="0"/>
          </a:p>
          <a:p>
            <a:r>
              <a:rPr lang="hu-HU" dirty="0"/>
              <a:t>R _ _ _ _ _ _ _ _</a:t>
            </a:r>
          </a:p>
          <a:p>
            <a:r>
              <a:rPr lang="hu-HU" dirty="0"/>
              <a:t>G _ _ _ _ _ _ _ _</a:t>
            </a:r>
          </a:p>
          <a:p>
            <a:r>
              <a:rPr lang="hu-HU" dirty="0"/>
              <a:t>B _ _ _ _ _ _ _ _</a:t>
            </a:r>
          </a:p>
          <a:p>
            <a:endParaRPr lang="hu-HU" dirty="0"/>
          </a:p>
          <a:p>
            <a:r>
              <a:rPr lang="hu-HU" dirty="0" err="1"/>
              <a:t>rgb</a:t>
            </a:r>
            <a:r>
              <a:rPr lang="hu-HU" dirty="0"/>
              <a:t> (255, 255, 255) 	</a:t>
            </a:r>
            <a:r>
              <a:rPr lang="hu-HU" dirty="0" err="1"/>
              <a:t>rgb</a:t>
            </a:r>
            <a:r>
              <a:rPr lang="hu-HU" dirty="0"/>
              <a:t> (0, 0, 0,)</a:t>
            </a:r>
          </a:p>
          <a:p>
            <a:r>
              <a:rPr lang="hu-HU" dirty="0" err="1"/>
              <a:t>rgb</a:t>
            </a:r>
            <a:r>
              <a:rPr lang="hu-HU" dirty="0"/>
              <a:t> (255, 0, 0)	 	</a:t>
            </a:r>
            <a:r>
              <a:rPr lang="hu-HU" dirty="0" err="1"/>
              <a:t>rgb</a:t>
            </a:r>
            <a:r>
              <a:rPr lang="hu-HU" dirty="0"/>
              <a:t> (0, 255, 0) 	</a:t>
            </a:r>
            <a:r>
              <a:rPr lang="hu-HU" dirty="0" err="1"/>
              <a:t>rgb</a:t>
            </a:r>
            <a:r>
              <a:rPr lang="hu-HU" dirty="0"/>
              <a:t> (0, 0, 255)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130" y="2681141"/>
            <a:ext cx="6398156" cy="117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3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Giving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colors</a:t>
            </a:r>
            <a:r>
              <a:rPr lang="hu-HU" dirty="0"/>
              <a:t> 2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Hexadecimal</a:t>
            </a:r>
            <a:r>
              <a:rPr lang="hu-HU" dirty="0"/>
              <a:t> </a:t>
            </a:r>
            <a:r>
              <a:rPr lang="hu-HU" dirty="0" err="1"/>
              <a:t>color</a:t>
            </a:r>
            <a:r>
              <a:rPr lang="hu-HU" dirty="0"/>
              <a:t> </a:t>
            </a:r>
            <a:r>
              <a:rPr lang="hu-HU" dirty="0" err="1"/>
              <a:t>codes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# _ _    _  _    _ _</a:t>
            </a:r>
          </a:p>
          <a:p>
            <a:r>
              <a:rPr lang="hu-HU" dirty="0"/>
              <a:t># </a:t>
            </a:r>
            <a:r>
              <a:rPr lang="hu-HU" dirty="0" err="1"/>
              <a:t>red</a:t>
            </a:r>
            <a:r>
              <a:rPr lang="hu-HU" dirty="0"/>
              <a:t>	 </a:t>
            </a:r>
            <a:r>
              <a:rPr lang="hu-HU" dirty="0" err="1"/>
              <a:t>green</a:t>
            </a:r>
            <a:r>
              <a:rPr lang="hu-HU" dirty="0"/>
              <a:t>  </a:t>
            </a:r>
            <a:r>
              <a:rPr lang="hu-HU" dirty="0" err="1"/>
              <a:t>blue</a:t>
            </a:r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43" y="2683265"/>
            <a:ext cx="7831957" cy="166365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825" y="4869592"/>
            <a:ext cx="3216812" cy="157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9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change</a:t>
            </a:r>
            <a:r>
              <a:rPr lang="hu-HU" dirty="0"/>
              <a:t> </a:t>
            </a:r>
            <a:r>
              <a:rPr lang="hu-HU" dirty="0" err="1"/>
              <a:t>rgb</a:t>
            </a:r>
            <a:r>
              <a:rPr lang="hu-HU" dirty="0"/>
              <a:t> </a:t>
            </a:r>
            <a:r>
              <a:rPr lang="hu-HU" dirty="0" err="1"/>
              <a:t>color</a:t>
            </a:r>
            <a:r>
              <a:rPr lang="hu-HU" dirty="0"/>
              <a:t> </a:t>
            </a:r>
            <a:r>
              <a:rPr lang="hu-HU" dirty="0" err="1"/>
              <a:t>codes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hexa</a:t>
            </a:r>
            <a:r>
              <a:rPr lang="hu-HU" dirty="0"/>
              <a:t> </a:t>
            </a:r>
            <a:r>
              <a:rPr lang="hu-HU" dirty="0" err="1"/>
              <a:t>codes</a:t>
            </a:r>
            <a:r>
              <a:rPr lang="hu-HU" dirty="0"/>
              <a:t>?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5008098"/>
            <a:ext cx="2799429" cy="118892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864" y="5008098"/>
            <a:ext cx="3117562" cy="132404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527" y="5008097"/>
            <a:ext cx="3117562" cy="132404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581" y="1930400"/>
            <a:ext cx="6626721" cy="281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5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78614032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103</Words>
  <Application>Microsoft Office PowerPoint</Application>
  <PresentationFormat>Szélesvásznú</PresentationFormat>
  <Paragraphs>26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Dimenzió</vt:lpstr>
      <vt:lpstr>RGB and hexadecimal color codes</vt:lpstr>
      <vt:lpstr>The colors of a pixel</vt:lpstr>
      <vt:lpstr>Giving values to te colors 1</vt:lpstr>
      <vt:lpstr>Giving values to the colors 2</vt:lpstr>
      <vt:lpstr>How to change rgb color codes to hexa codes?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 and hexadecimal color codes</dc:title>
  <dc:creator>Nóra</dc:creator>
  <cp:lastModifiedBy>Nóra</cp:lastModifiedBy>
  <cp:revision>12</cp:revision>
  <dcterms:created xsi:type="dcterms:W3CDTF">2017-03-20T05:46:07Z</dcterms:created>
  <dcterms:modified xsi:type="dcterms:W3CDTF">2017-03-20T10:29:05Z</dcterms:modified>
</cp:coreProperties>
</file>