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89" r:id="rId3"/>
    <p:sldId id="281" r:id="rId4"/>
    <p:sldId id="282" r:id="rId5"/>
    <p:sldId id="287" r:id="rId6"/>
    <p:sldId id="285" r:id="rId7"/>
    <p:sldId id="286" r:id="rId8"/>
    <p:sldId id="288" r:id="rId9"/>
    <p:sldId id="270" r:id="rId10"/>
    <p:sldId id="279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F9B"/>
    <a:srgbClr val="57A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592-C31E-48A1-9533-B22525C0F34B}" type="datetimeFigureOut">
              <a:rPr lang="hu-HU" smtClean="0"/>
              <a:t>2017.11.17.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626D8-7CE2-43AA-8AE0-C103293D41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50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9662-45DB-4F6A-AF5D-1780AE16667B}" type="datetimeFigureOut">
              <a:rPr lang="hu-HU" smtClean="0"/>
              <a:pPr/>
              <a:t>2017.11.17.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kerekített téglalap 8"/>
          <p:cNvSpPr/>
          <p:nvPr/>
        </p:nvSpPr>
        <p:spPr>
          <a:xfrm>
            <a:off x="539552" y="260648"/>
            <a:ext cx="8064896" cy="1440160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b="1" dirty="0" err="1" smtClean="0">
                <a:solidFill>
                  <a:srgbClr val="FFFF00"/>
                </a:solidFill>
              </a:rPr>
              <a:t>Demo</a:t>
            </a:r>
            <a:r>
              <a:rPr lang="hu-HU" sz="6000" b="1" dirty="0" smtClean="0">
                <a:solidFill>
                  <a:srgbClr val="FFFF00"/>
                </a:solidFill>
              </a:rPr>
              <a:t> – </a:t>
            </a:r>
            <a:r>
              <a:rPr lang="hu-HU" sz="6000" b="1" dirty="0" err="1" smtClean="0">
                <a:solidFill>
                  <a:srgbClr val="FFFF00"/>
                </a:solidFill>
              </a:rPr>
              <a:t>week</a:t>
            </a:r>
            <a:r>
              <a:rPr lang="hu-HU" sz="6000" b="1" dirty="0" smtClean="0">
                <a:solidFill>
                  <a:srgbClr val="FFFF00"/>
                </a:solidFill>
              </a:rPr>
              <a:t> </a:t>
            </a:r>
            <a:r>
              <a:rPr lang="hu-HU" sz="6000" b="1" dirty="0">
                <a:solidFill>
                  <a:srgbClr val="FFFF00"/>
                </a:solidFill>
              </a:rPr>
              <a:t>6</a:t>
            </a:r>
            <a:endParaRPr lang="hu-HU" sz="6000" b="1" dirty="0" smtClean="0">
              <a:solidFill>
                <a:srgbClr val="FFFF00"/>
              </a:solidFill>
            </a:endParaRPr>
          </a:p>
        </p:txBody>
      </p:sp>
      <p:sp>
        <p:nvSpPr>
          <p:cNvPr id="4" name="Lekerekített téglalap 3"/>
          <p:cNvSpPr/>
          <p:nvPr/>
        </p:nvSpPr>
        <p:spPr>
          <a:xfrm>
            <a:off x="2519772" y="2888940"/>
            <a:ext cx="4104456" cy="1152128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rgbClr val="FFFF00"/>
                </a:solidFill>
              </a:rPr>
              <a:t>András Pásztor</a:t>
            </a:r>
          </a:p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17.11.2017</a:t>
            </a:r>
            <a:endParaRPr lang="hu-HU" sz="3200" b="1" dirty="0">
              <a:solidFill>
                <a:schemeClr val="bg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3275856" y="5229200"/>
            <a:ext cx="2592288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err="1" smtClean="0"/>
              <a:t>Pallida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Cohort</a:t>
            </a:r>
            <a:endParaRPr lang="hu-HU" sz="2800" b="1" dirty="0" smtClean="0"/>
          </a:p>
          <a:p>
            <a:pPr algn="ctr"/>
            <a:r>
              <a:rPr lang="hu-HU" sz="2800" b="1" dirty="0" err="1" smtClean="0">
                <a:solidFill>
                  <a:schemeClr val="bg1"/>
                </a:solidFill>
              </a:rPr>
              <a:t>Static</a:t>
            </a:r>
            <a:r>
              <a:rPr lang="hu-HU" sz="2800" b="1" dirty="0" smtClean="0">
                <a:solidFill>
                  <a:schemeClr val="bg1"/>
                </a:solidFill>
              </a:rPr>
              <a:t> </a:t>
            </a:r>
            <a:r>
              <a:rPr lang="hu-HU" sz="2800" b="1" dirty="0" err="1" smtClean="0">
                <a:solidFill>
                  <a:schemeClr val="bg1"/>
                </a:solidFill>
              </a:rPr>
              <a:t>class</a:t>
            </a:r>
            <a:endParaRPr lang="hu-H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kerekített téglalap 5"/>
          <p:cNvSpPr/>
          <p:nvPr/>
        </p:nvSpPr>
        <p:spPr>
          <a:xfrm>
            <a:off x="539552" y="2708920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Thank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for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attention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3" name="Lekerekített téglalap 2"/>
          <p:cNvSpPr/>
          <p:nvPr/>
        </p:nvSpPr>
        <p:spPr>
          <a:xfrm>
            <a:off x="2897814" y="5805264"/>
            <a:ext cx="3348372" cy="648072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András Pásztor</a:t>
            </a:r>
          </a:p>
        </p:txBody>
      </p:sp>
    </p:spTree>
    <p:extLst>
      <p:ext uri="{BB962C8B-B14F-4D97-AF65-F5344CB8AC3E}">
        <p14:creationId xmlns:p14="http://schemas.microsoft.com/office/powerpoint/2010/main" val="17982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A</a:t>
            </a:r>
            <a:r>
              <a:rPr lang="hu-HU" sz="4400" b="1" dirty="0" err="1" smtClean="0"/>
              <a:t>bout</a:t>
            </a:r>
            <a:r>
              <a:rPr lang="hu-HU" sz="4400" b="1" dirty="0" smtClean="0"/>
              <a:t> me</a:t>
            </a:r>
            <a:endParaRPr lang="hu-HU" sz="3600" b="1" dirty="0">
              <a:solidFill>
                <a:schemeClr val="bg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27" y="2420888"/>
            <a:ext cx="4235946" cy="3153028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21" b="100000" l="0" r="993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9704">
            <a:off x="3620568" y="2551660"/>
            <a:ext cx="847264" cy="50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7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std</a:t>
            </a:r>
            <a:r>
              <a:rPr lang="hu-HU" sz="4400" b="1" dirty="0" smtClean="0"/>
              <a:t>::</a:t>
            </a:r>
            <a:r>
              <a:rPr lang="hu-HU" sz="4400" b="1" dirty="0" err="1" smtClean="0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24" name="Téglalap 23"/>
          <p:cNvSpPr/>
          <p:nvPr/>
        </p:nvSpPr>
        <p:spPr>
          <a:xfrm>
            <a:off x="2975666" y="1965049"/>
            <a:ext cx="3408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3200" b="1" dirty="0" err="1" smtClean="0"/>
              <a:t>strings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are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objects</a:t>
            </a:r>
            <a:r>
              <a:rPr lang="hu-HU" sz="3200" b="1" dirty="0" smtClean="0"/>
              <a:t>!</a:t>
            </a:r>
            <a:endParaRPr lang="hu-HU" sz="3200" b="1" dirty="0"/>
          </a:p>
        </p:txBody>
      </p:sp>
      <p:sp>
        <p:nvSpPr>
          <p:cNvPr id="25" name="Lekerekített téglalap 24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What is a string in C++ ?</a:t>
            </a:r>
          </a:p>
        </p:txBody>
      </p:sp>
      <p:sp>
        <p:nvSpPr>
          <p:cNvPr id="26" name="Téglalap 25"/>
          <p:cNvSpPr/>
          <p:nvPr/>
        </p:nvSpPr>
        <p:spPr>
          <a:xfrm>
            <a:off x="333404" y="2565175"/>
            <a:ext cx="7487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basic_string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7" name="Téglalap 26"/>
          <p:cNvSpPr/>
          <p:nvPr/>
        </p:nvSpPr>
        <p:spPr>
          <a:xfrm>
            <a:off x="3575286" y="3679809"/>
            <a:ext cx="22094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3200" b="1" dirty="0" err="1" smtClean="0"/>
              <a:t>basic_string</a:t>
            </a:r>
            <a:endParaRPr lang="hu-HU" sz="3200" b="1" dirty="0"/>
          </a:p>
        </p:txBody>
      </p:sp>
      <p:sp>
        <p:nvSpPr>
          <p:cNvPr id="28" name="Téglalap 27"/>
          <p:cNvSpPr/>
          <p:nvPr/>
        </p:nvSpPr>
        <p:spPr>
          <a:xfrm>
            <a:off x="333404" y="4221088"/>
            <a:ext cx="7813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 smtClean="0"/>
              <a:t>basic_string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hu-HU" sz="2800" dirty="0" smtClean="0"/>
              <a:t>a </a:t>
            </a:r>
            <a:r>
              <a:rPr lang="en-US" sz="2800" dirty="0" smtClean="0"/>
              <a:t>class </a:t>
            </a:r>
            <a:r>
              <a:rPr lang="hu-HU" sz="2800" dirty="0" err="1" smtClean="0"/>
              <a:t>for</a:t>
            </a:r>
            <a:r>
              <a:rPr lang="hu-HU" sz="2800" dirty="0" smtClean="0"/>
              <a:t> </a:t>
            </a:r>
            <a:r>
              <a:rPr lang="en-US" sz="2800" dirty="0" smtClean="0"/>
              <a:t>string </a:t>
            </a:r>
            <a:r>
              <a:rPr lang="hu-HU" sz="2800" dirty="0" smtClean="0"/>
              <a:t>of</a:t>
            </a:r>
            <a:r>
              <a:rPr lang="en-US" sz="2800" dirty="0" smtClean="0"/>
              <a:t> </a:t>
            </a:r>
            <a:r>
              <a:rPr lang="en-US" sz="2800" dirty="0"/>
              <a:t>any character </a:t>
            </a:r>
            <a:r>
              <a:rPr lang="en-US" sz="2800" dirty="0" smtClean="0"/>
              <a:t>type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0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std</a:t>
            </a:r>
            <a:r>
              <a:rPr lang="hu-HU" sz="4400" b="1" dirty="0"/>
              <a:t>::</a:t>
            </a:r>
            <a:r>
              <a:rPr lang="hu-HU" sz="4400" b="1" dirty="0" err="1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Convert </a:t>
            </a:r>
            <a:r>
              <a:rPr lang="hu-HU" sz="2400" b="1" dirty="0" err="1" smtClean="0">
                <a:solidFill>
                  <a:schemeClr val="tx1"/>
                </a:solidFill>
              </a:rPr>
              <a:t>to</a:t>
            </a:r>
            <a:r>
              <a:rPr lang="hu-HU" sz="2400" b="1" dirty="0" smtClean="0">
                <a:solidFill>
                  <a:schemeClr val="tx1"/>
                </a:solidFill>
              </a:rPr>
              <a:t> C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53299" y="2613702"/>
            <a:ext cx="6843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hu-H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hu-H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53299" y="2136871"/>
            <a:ext cx="5715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 err="1" smtClean="0"/>
              <a:t>open</a:t>
            </a:r>
            <a:r>
              <a:rPr lang="hu-HU" sz="2400" b="1" dirty="0" smtClean="0"/>
              <a:t> a file </a:t>
            </a:r>
            <a:r>
              <a:rPr lang="hu-HU" sz="2400" b="1" dirty="0" err="1" smtClean="0"/>
              <a:t>with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open</a:t>
            </a:r>
            <a:r>
              <a:rPr lang="hu-HU" sz="2400" b="1" dirty="0" smtClean="0"/>
              <a:t>() </a:t>
            </a:r>
            <a:r>
              <a:rPr lang="hu-HU" sz="2400" b="1" dirty="0" err="1" smtClean="0"/>
              <a:t>method</a:t>
            </a:r>
            <a:r>
              <a:rPr lang="hu-HU" sz="2400" b="1" dirty="0" smtClean="0"/>
              <a:t> of </a:t>
            </a:r>
            <a:r>
              <a:rPr lang="hu-HU" sz="2400" b="1" dirty="0" err="1" smtClean="0"/>
              <a:t>fstream</a:t>
            </a:r>
            <a:r>
              <a:rPr lang="hu-HU" sz="2400" b="1" dirty="0" smtClean="0"/>
              <a:t>:</a:t>
            </a:r>
            <a:endParaRPr lang="hu-HU" sz="2400" b="1" dirty="0"/>
          </a:p>
        </p:txBody>
      </p:sp>
      <p:sp>
        <p:nvSpPr>
          <p:cNvPr id="53" name="Téglalap 52"/>
          <p:cNvSpPr/>
          <p:nvPr/>
        </p:nvSpPr>
        <p:spPr>
          <a:xfrm>
            <a:off x="611560" y="4001529"/>
            <a:ext cx="31918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file.open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Kereszt 11"/>
          <p:cNvSpPr/>
          <p:nvPr/>
        </p:nvSpPr>
        <p:spPr>
          <a:xfrm rot="2700000">
            <a:off x="1300453" y="3712032"/>
            <a:ext cx="1714281" cy="1714281"/>
          </a:xfrm>
          <a:prstGeom prst="plus">
            <a:avLst>
              <a:gd name="adj" fmla="val 4701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7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53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std</a:t>
            </a:r>
            <a:r>
              <a:rPr lang="hu-HU" sz="4400" b="1" dirty="0"/>
              <a:t>::</a:t>
            </a:r>
            <a:r>
              <a:rPr lang="hu-HU" sz="4400" b="1" dirty="0" err="1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Convert </a:t>
            </a:r>
            <a:r>
              <a:rPr lang="hu-HU" sz="2400" b="1" dirty="0" err="1" smtClean="0">
                <a:solidFill>
                  <a:schemeClr val="tx1"/>
                </a:solidFill>
              </a:rPr>
              <a:t>to</a:t>
            </a:r>
            <a:r>
              <a:rPr lang="hu-HU" sz="2400" b="1" dirty="0" smtClean="0">
                <a:solidFill>
                  <a:schemeClr val="tx1"/>
                </a:solidFill>
              </a:rPr>
              <a:t> C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53299" y="2949912"/>
            <a:ext cx="772519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filename.length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+ 1];</a:t>
            </a: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filename.begin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_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filename.end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filename.size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()] = '\0';</a:t>
            </a:r>
          </a:p>
          <a:p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53299" y="2136871"/>
            <a:ext cx="4886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 err="1" smtClean="0"/>
              <a:t>copy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string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value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to</a:t>
            </a:r>
            <a:r>
              <a:rPr lang="hu-HU" sz="2400" b="1" dirty="0" smtClean="0"/>
              <a:t> a </a:t>
            </a:r>
            <a:r>
              <a:rPr lang="hu-HU" sz="2400" b="1" dirty="0" err="1" smtClean="0"/>
              <a:t>character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array</a:t>
            </a:r>
            <a:endParaRPr lang="hu-HU" sz="2400" b="1" dirty="0"/>
          </a:p>
        </p:txBody>
      </p:sp>
      <p:pic>
        <p:nvPicPr>
          <p:cNvPr id="4098" name="Picture 2" descr="Képtalálat a következőre: „pipa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52481"/>
            <a:ext cx="1725637" cy="194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3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std</a:t>
            </a:r>
            <a:r>
              <a:rPr lang="hu-HU" sz="4400" b="1" dirty="0"/>
              <a:t>::</a:t>
            </a:r>
            <a:r>
              <a:rPr lang="hu-HU" sz="4400" b="1" dirty="0" err="1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Convert </a:t>
            </a:r>
            <a:r>
              <a:rPr lang="hu-HU" sz="2400" b="1" dirty="0" err="1" smtClean="0">
                <a:solidFill>
                  <a:schemeClr val="tx1"/>
                </a:solidFill>
              </a:rPr>
              <a:t>to</a:t>
            </a:r>
            <a:r>
              <a:rPr lang="hu-HU" sz="2400" b="1" dirty="0" smtClean="0">
                <a:solidFill>
                  <a:schemeClr val="tx1"/>
                </a:solidFill>
              </a:rPr>
              <a:t> C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3299" y="2613702"/>
            <a:ext cx="3147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hu-HU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664568" y="3948771"/>
            <a:ext cx="7939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Returns a pointer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an array that contains the same sequence of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characters as the characters that make up the value of the string object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hu-HU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u-HU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There</a:t>
            </a:r>
            <a:r>
              <a:rPr lang="hu-HU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is no </a:t>
            </a:r>
            <a:r>
              <a:rPr lang="hu-HU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terminating</a:t>
            </a:r>
            <a:r>
              <a:rPr lang="hu-HU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’\0’ </a:t>
            </a:r>
            <a:r>
              <a:rPr lang="hu-HU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character</a:t>
            </a:r>
            <a:r>
              <a:rPr lang="hu-HU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954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std</a:t>
            </a:r>
            <a:r>
              <a:rPr lang="hu-HU" sz="4400" b="1" dirty="0"/>
              <a:t>::</a:t>
            </a:r>
            <a:r>
              <a:rPr lang="hu-HU" sz="4400" b="1" dirty="0" err="1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Convert </a:t>
            </a:r>
            <a:r>
              <a:rPr lang="hu-HU" sz="2400" b="1" dirty="0" err="1" smtClean="0">
                <a:solidFill>
                  <a:schemeClr val="tx1"/>
                </a:solidFill>
              </a:rPr>
              <a:t>to</a:t>
            </a:r>
            <a:r>
              <a:rPr lang="hu-HU" sz="2400" b="1" dirty="0" smtClean="0">
                <a:solidFill>
                  <a:schemeClr val="tx1"/>
                </a:solidFill>
              </a:rPr>
              <a:t> C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3299" y="2613702"/>
            <a:ext cx="3393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hu-H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églalap 4"/>
          <p:cNvSpPr/>
          <p:nvPr/>
        </p:nvSpPr>
        <p:spPr>
          <a:xfrm>
            <a:off x="664568" y="3948771"/>
            <a:ext cx="7939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Returns a pointer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an array that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includes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same sequence of characters that make up the value of the string object plus an additional terminating null-character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'\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'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at the end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hu-HU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u-HU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That’s</a:t>
            </a:r>
            <a:r>
              <a:rPr lang="hu-HU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it!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102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std</a:t>
            </a:r>
            <a:r>
              <a:rPr lang="hu-HU" sz="4400" b="1" dirty="0"/>
              <a:t>::</a:t>
            </a:r>
            <a:r>
              <a:rPr lang="hu-HU" sz="4400" b="1" dirty="0" err="1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Convert </a:t>
            </a:r>
            <a:r>
              <a:rPr lang="hu-HU" sz="2400" b="1" dirty="0" err="1" smtClean="0">
                <a:solidFill>
                  <a:schemeClr val="tx1"/>
                </a:solidFill>
              </a:rPr>
              <a:t>to</a:t>
            </a:r>
            <a:r>
              <a:rPr lang="hu-HU" sz="2400" b="1" dirty="0" smtClean="0">
                <a:solidFill>
                  <a:schemeClr val="tx1"/>
                </a:solidFill>
              </a:rPr>
              <a:t> C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53299" y="2949912"/>
            <a:ext cx="772519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filename.length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+ 1];</a:t>
            </a: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filename.begin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_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filename.end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filename.size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()] = '\0';</a:t>
            </a:r>
          </a:p>
          <a:p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53299" y="2136871"/>
            <a:ext cx="4886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 err="1" smtClean="0"/>
              <a:t>copy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string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value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to</a:t>
            </a:r>
            <a:r>
              <a:rPr lang="hu-HU" sz="2400" b="1" dirty="0" smtClean="0"/>
              <a:t> a </a:t>
            </a:r>
            <a:r>
              <a:rPr lang="hu-HU" sz="2400" b="1" dirty="0" err="1" smtClean="0"/>
              <a:t>character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array</a:t>
            </a:r>
            <a:endParaRPr lang="hu-HU" sz="2400" b="1" dirty="0"/>
          </a:p>
        </p:txBody>
      </p:sp>
      <p:sp>
        <p:nvSpPr>
          <p:cNvPr id="9" name="Téglalap 8"/>
          <p:cNvSpPr/>
          <p:nvPr/>
        </p:nvSpPr>
        <p:spPr>
          <a:xfrm>
            <a:off x="653299" y="4653136"/>
            <a:ext cx="7590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outfile.open</a:t>
            </a:r>
            <a:r>
              <a:rPr lang="hu-H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filename.c_str</a:t>
            </a:r>
            <a:r>
              <a:rPr lang="hu-H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3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Take</a:t>
            </a:r>
            <a:r>
              <a:rPr lang="hu-HU" sz="4400" b="1" dirty="0" smtClean="0"/>
              <a:t> Home </a:t>
            </a:r>
            <a:r>
              <a:rPr lang="hu-HU" sz="4400" b="1" dirty="0" err="1" smtClean="0"/>
              <a:t>Message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39552" y="1628800"/>
            <a:ext cx="8064896" cy="2736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There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is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always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an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other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solution</a:t>
            </a:r>
            <a:endParaRPr lang="hu-HU" sz="3600" b="1" dirty="0" smtClean="0">
              <a:latin typeface="+mj-lt"/>
              <a:cs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hu-HU" sz="3600" b="1" dirty="0" smtClean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2" name="Picture 2" descr="Képtalálat a következőre: „take home message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48173"/>
            <a:ext cx="3974579" cy="317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256</Words>
  <Application>Microsoft Office PowerPoint</Application>
  <PresentationFormat>Diavetítés a képernyőre (4:3 oldalarány)</PresentationFormat>
  <Paragraphs>51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Verdana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monster</dc:title>
  <dc:creator>Andris</dc:creator>
  <cp:lastModifiedBy>Andris</cp:lastModifiedBy>
  <cp:revision>150</cp:revision>
  <dcterms:created xsi:type="dcterms:W3CDTF">2017-10-06T12:35:22Z</dcterms:created>
  <dcterms:modified xsi:type="dcterms:W3CDTF">2017-11-17T13:34:50Z</dcterms:modified>
</cp:coreProperties>
</file>