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89" r:id="rId3"/>
    <p:sldId id="281" r:id="rId4"/>
    <p:sldId id="282" r:id="rId5"/>
    <p:sldId id="287" r:id="rId6"/>
    <p:sldId id="285" r:id="rId7"/>
    <p:sldId id="286" r:id="rId8"/>
    <p:sldId id="288" r:id="rId9"/>
    <p:sldId id="270" r:id="rId10"/>
    <p:sldId id="27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592-C31E-48A1-9533-B22525C0F34B}" type="datetimeFigureOut">
              <a:rPr lang="hu-HU" smtClean="0"/>
              <a:t>2018.01.04.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26D8-7CE2-43AA-8AE0-C103293D41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50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2018.01.04.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</a:t>
            </a:r>
            <a:r>
              <a:rPr lang="hu-HU" sz="6000" b="1" dirty="0">
                <a:solidFill>
                  <a:srgbClr val="FFFF00"/>
                </a:solidFill>
              </a:rPr>
              <a:t>6</a:t>
            </a:r>
            <a:endParaRPr lang="hu-HU" sz="6000" b="1" dirty="0" smtClean="0">
              <a:solidFill>
                <a:srgbClr val="FFFF00"/>
              </a:solidFill>
            </a:endParaRP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17.11.2017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>
                <a:solidFill>
                  <a:schemeClr val="bg1"/>
                </a:solidFill>
              </a:rPr>
              <a:t>C</a:t>
            </a:r>
            <a:r>
              <a:rPr lang="hu-HU" sz="2800" b="1" dirty="0" err="1" smtClean="0">
                <a:solidFill>
                  <a:schemeClr val="bg1"/>
                </a:solidFill>
              </a:rPr>
              <a:t>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897814" y="5805264"/>
            <a:ext cx="3348372" cy="648072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Pásztor</a:t>
            </a: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A</a:t>
            </a:r>
            <a:r>
              <a:rPr lang="hu-HU" sz="4400" b="1" dirty="0" err="1" smtClean="0"/>
              <a:t>bout</a:t>
            </a:r>
            <a:r>
              <a:rPr lang="hu-HU" sz="4400" b="1" dirty="0" smtClean="0"/>
              <a:t> me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27" y="2420888"/>
            <a:ext cx="4235946" cy="315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std</a:t>
            </a:r>
            <a:r>
              <a:rPr lang="hu-HU" sz="4400" b="1" dirty="0" smtClean="0"/>
              <a:t>::</a:t>
            </a:r>
            <a:r>
              <a:rPr lang="hu-HU" sz="4400" b="1" dirty="0" err="1" smtClean="0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4" name="Téglalap 23"/>
          <p:cNvSpPr/>
          <p:nvPr/>
        </p:nvSpPr>
        <p:spPr>
          <a:xfrm>
            <a:off x="2975666" y="1965049"/>
            <a:ext cx="3408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200" b="1" dirty="0" err="1" smtClean="0"/>
              <a:t>strings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are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objects</a:t>
            </a:r>
            <a:r>
              <a:rPr lang="hu-HU" sz="3200" b="1" dirty="0" smtClean="0"/>
              <a:t>!</a:t>
            </a:r>
            <a:endParaRPr lang="hu-HU" sz="3200" b="1" dirty="0"/>
          </a:p>
        </p:txBody>
      </p:sp>
      <p:sp>
        <p:nvSpPr>
          <p:cNvPr id="25" name="Lekerekített téglalap 24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What is a string in C++ ?</a:t>
            </a:r>
          </a:p>
        </p:txBody>
      </p:sp>
      <p:sp>
        <p:nvSpPr>
          <p:cNvPr id="26" name="Téglalap 25"/>
          <p:cNvSpPr/>
          <p:nvPr/>
        </p:nvSpPr>
        <p:spPr>
          <a:xfrm>
            <a:off x="333404" y="2565175"/>
            <a:ext cx="748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basic_string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7" name="Téglalap 26"/>
          <p:cNvSpPr/>
          <p:nvPr/>
        </p:nvSpPr>
        <p:spPr>
          <a:xfrm>
            <a:off x="3575286" y="3679809"/>
            <a:ext cx="2209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3200" b="1" dirty="0" err="1" smtClean="0"/>
              <a:t>basic_string</a:t>
            </a:r>
            <a:endParaRPr lang="hu-HU" sz="3200" b="1" dirty="0"/>
          </a:p>
        </p:txBody>
      </p:sp>
      <p:sp>
        <p:nvSpPr>
          <p:cNvPr id="28" name="Téglalap 27"/>
          <p:cNvSpPr/>
          <p:nvPr/>
        </p:nvSpPr>
        <p:spPr>
          <a:xfrm>
            <a:off x="333404" y="4221088"/>
            <a:ext cx="78134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 smtClean="0"/>
              <a:t>basic_string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hu-HU" sz="2800" dirty="0" smtClean="0"/>
              <a:t>a </a:t>
            </a:r>
            <a:r>
              <a:rPr lang="en-US" sz="2800" dirty="0" smtClean="0"/>
              <a:t>class </a:t>
            </a:r>
            <a:r>
              <a:rPr lang="hu-HU" sz="2800" dirty="0" err="1" smtClean="0"/>
              <a:t>for</a:t>
            </a:r>
            <a:r>
              <a:rPr lang="hu-HU" sz="2800" dirty="0" smtClean="0"/>
              <a:t> </a:t>
            </a:r>
            <a:r>
              <a:rPr lang="en-US" sz="2800" dirty="0" smtClean="0"/>
              <a:t>string </a:t>
            </a:r>
            <a:r>
              <a:rPr lang="hu-HU" sz="2800" dirty="0" smtClean="0"/>
              <a:t>of</a:t>
            </a:r>
            <a:r>
              <a:rPr lang="en-US" sz="2800" dirty="0" smtClean="0"/>
              <a:t> </a:t>
            </a:r>
            <a:r>
              <a:rPr lang="en-US" sz="2800" dirty="0"/>
              <a:t>any character </a:t>
            </a:r>
            <a:r>
              <a:rPr lang="en-US" sz="2800" dirty="0" smtClean="0"/>
              <a:t>type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0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613702"/>
            <a:ext cx="6843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hu-H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5715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open</a:t>
            </a:r>
            <a:r>
              <a:rPr lang="hu-HU" sz="2400" b="1" dirty="0" smtClean="0"/>
              <a:t> a file </a:t>
            </a:r>
            <a:r>
              <a:rPr lang="hu-HU" sz="2400" b="1" dirty="0" err="1" smtClean="0"/>
              <a:t>with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open</a:t>
            </a:r>
            <a:r>
              <a:rPr lang="hu-HU" sz="2400" b="1" dirty="0" smtClean="0"/>
              <a:t>() </a:t>
            </a:r>
            <a:r>
              <a:rPr lang="hu-HU" sz="2400" b="1" dirty="0" err="1" smtClean="0"/>
              <a:t>method</a:t>
            </a:r>
            <a:r>
              <a:rPr lang="hu-HU" sz="2400" b="1" dirty="0" smtClean="0"/>
              <a:t> of </a:t>
            </a:r>
            <a:r>
              <a:rPr lang="hu-HU" sz="2400" b="1" dirty="0" err="1" smtClean="0"/>
              <a:t>fstream</a:t>
            </a:r>
            <a:r>
              <a:rPr lang="hu-HU" sz="2400" b="1" dirty="0" smtClean="0"/>
              <a:t>:</a:t>
            </a:r>
            <a:endParaRPr lang="hu-HU" sz="2400" b="1" dirty="0"/>
          </a:p>
        </p:txBody>
      </p:sp>
      <p:sp>
        <p:nvSpPr>
          <p:cNvPr id="53" name="Téglalap 52"/>
          <p:cNvSpPr/>
          <p:nvPr/>
        </p:nvSpPr>
        <p:spPr>
          <a:xfrm>
            <a:off x="611560" y="4001529"/>
            <a:ext cx="31918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file.open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Kereszt 11"/>
          <p:cNvSpPr/>
          <p:nvPr/>
        </p:nvSpPr>
        <p:spPr>
          <a:xfrm rot="2700000">
            <a:off x="1300453" y="3712032"/>
            <a:ext cx="1714281" cy="1714281"/>
          </a:xfrm>
          <a:prstGeom prst="plus">
            <a:avLst>
              <a:gd name="adj" fmla="val 4701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07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5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949912"/>
            <a:ext cx="77251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filename.length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+ 1];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filename.begin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_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filename.size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'\0';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488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copy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string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value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to</a:t>
            </a:r>
            <a:r>
              <a:rPr lang="hu-HU" sz="2400" b="1" dirty="0" smtClean="0"/>
              <a:t> a </a:t>
            </a:r>
            <a:r>
              <a:rPr lang="hu-HU" sz="2400" b="1" dirty="0" err="1" smtClean="0"/>
              <a:t>character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array</a:t>
            </a:r>
            <a:endParaRPr lang="hu-HU" sz="2400" b="1" dirty="0"/>
          </a:p>
        </p:txBody>
      </p:sp>
      <p:pic>
        <p:nvPicPr>
          <p:cNvPr id="4098" name="Picture 2" descr="Képtalálat a következőre: „pipa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52481"/>
            <a:ext cx="1725637" cy="19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3299" y="2613702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hu-HU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664568" y="3948771"/>
            <a:ext cx="7939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Returns a pointer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an array that contains the same sequence of characters as the characters that make up the value of the string object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hu-H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There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is no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terminating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’\0’ </a:t>
            </a:r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character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99546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653299" y="2613702"/>
            <a:ext cx="3393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églalap 4"/>
          <p:cNvSpPr/>
          <p:nvPr/>
        </p:nvSpPr>
        <p:spPr>
          <a:xfrm>
            <a:off x="664568" y="3948771"/>
            <a:ext cx="7939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Returns a pointer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an array that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includes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same sequence of characters that make up the value of the string object plus an additional terminating null-character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'\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'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at the end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hu-HU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hu-HU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hu-HU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That’s</a:t>
            </a:r>
            <a:r>
              <a:rPr lang="hu-HU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it!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102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/>
              <a:t>std</a:t>
            </a:r>
            <a:r>
              <a:rPr lang="hu-HU" sz="4400" b="1" dirty="0"/>
              <a:t>::</a:t>
            </a:r>
            <a:r>
              <a:rPr lang="hu-HU" sz="4400" b="1" dirty="0" err="1"/>
              <a:t>string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8" name="Lekerekített téglalap 6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Convert </a:t>
            </a:r>
            <a:r>
              <a:rPr lang="hu-HU" sz="2400" b="1" dirty="0" err="1" smtClean="0">
                <a:solidFill>
                  <a:schemeClr val="tx1"/>
                </a:solidFill>
              </a:rPr>
              <a:t>to</a:t>
            </a:r>
            <a:r>
              <a:rPr lang="hu-HU" sz="2400" b="1" dirty="0" smtClean="0">
                <a:solidFill>
                  <a:schemeClr val="tx1"/>
                </a:solidFill>
              </a:rPr>
              <a:t> C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Téglalap 4"/>
          <p:cNvSpPr/>
          <p:nvPr/>
        </p:nvSpPr>
        <p:spPr>
          <a:xfrm>
            <a:off x="653299" y="2949912"/>
            <a:ext cx="7725192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filename.length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+ 1];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filename.begin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_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filename.end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[_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filename.size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()] = '\0';</a:t>
            </a:r>
          </a:p>
          <a:p>
            <a:endParaRPr lang="hu-H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.open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hu-H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3299" y="2136871"/>
            <a:ext cx="4886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b="1" dirty="0" err="1" smtClean="0"/>
              <a:t>copy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string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value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to</a:t>
            </a:r>
            <a:r>
              <a:rPr lang="hu-HU" sz="2400" b="1" dirty="0" smtClean="0"/>
              <a:t> a </a:t>
            </a:r>
            <a:r>
              <a:rPr lang="hu-HU" sz="2400" b="1" dirty="0" err="1" smtClean="0"/>
              <a:t>character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array</a:t>
            </a:r>
            <a:endParaRPr lang="hu-HU" sz="2400" b="1" dirty="0"/>
          </a:p>
        </p:txBody>
      </p:sp>
      <p:sp>
        <p:nvSpPr>
          <p:cNvPr id="9" name="Téglalap 8"/>
          <p:cNvSpPr/>
          <p:nvPr/>
        </p:nvSpPr>
        <p:spPr>
          <a:xfrm>
            <a:off x="653299" y="4653136"/>
            <a:ext cx="7590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outfile.open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filename.c_str</a:t>
            </a:r>
            <a:r>
              <a:rPr lang="hu-HU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3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is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always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an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other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solution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C++ has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many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features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,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spend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time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to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discover</a:t>
            </a:r>
            <a:r>
              <a:rPr lang="hu-HU" sz="3600" b="1" smtClean="0">
                <a:latin typeface="+mj-lt"/>
                <a:cs typeface="Consolas" panose="020B0609020204030204" pitchFamily="49" charset="0"/>
              </a:rPr>
              <a:t> it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hu-HU" sz="3600" b="1" dirty="0" smtClean="0">
              <a:latin typeface="+mj-lt"/>
              <a:cs typeface="Consolas" panose="020B0609020204030204" pitchFamily="49" charset="0"/>
            </a:endParaRPr>
          </a:p>
        </p:txBody>
      </p:sp>
      <p:pic>
        <p:nvPicPr>
          <p:cNvPr id="2" name="Picture 2" descr="Képtalálat a következőre: „take home message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48173"/>
            <a:ext cx="3974579" cy="317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267</Words>
  <Application>Microsoft Office PowerPoint</Application>
  <PresentationFormat>Diavetítés a képernyőre (4:3 oldalarány)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verdana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154</cp:revision>
  <dcterms:created xsi:type="dcterms:W3CDTF">2017-10-06T12:35:22Z</dcterms:created>
  <dcterms:modified xsi:type="dcterms:W3CDTF">2018-01-04T16:16:48Z</dcterms:modified>
</cp:coreProperties>
</file>