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81" r:id="rId4"/>
    <p:sldId id="282" r:id="rId5"/>
    <p:sldId id="283" r:id="rId6"/>
    <p:sldId id="284" r:id="rId7"/>
    <p:sldId id="270" r:id="rId8"/>
    <p:sldId id="279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592-C31E-48A1-9533-B22525C0F34B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26D8-7CE2-43AA-8AE0-C103293D41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626D8-7CE2-43AA-8AE0-C103293D41E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99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</a:t>
            </a:r>
            <a:r>
              <a:rPr lang="hu-HU" sz="6000" b="1" dirty="0" smtClean="0">
                <a:solidFill>
                  <a:srgbClr val="FFFF00"/>
                </a:solidFill>
              </a:rPr>
              <a:t>4</a:t>
            </a:r>
            <a:endParaRPr lang="hu-HU" sz="6000" b="1" dirty="0" smtClean="0">
              <a:solidFill>
                <a:srgbClr val="FFFF00"/>
              </a:solidFill>
            </a:endParaRP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27.10.2017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 smtClean="0">
                <a:solidFill>
                  <a:schemeClr val="bg1"/>
                </a:solidFill>
              </a:rPr>
              <a:t>class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/>
          <a:srcRect l="1459" t="9455" r="47880" b="72228"/>
          <a:stretch/>
        </p:blipFill>
        <p:spPr>
          <a:xfrm>
            <a:off x="382253" y="1655645"/>
            <a:ext cx="4189748" cy="765244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3"/>
          <a:srcRect l="1459" t="48551" r="70620" b="4679"/>
          <a:stretch/>
        </p:blipFill>
        <p:spPr>
          <a:xfrm>
            <a:off x="390637" y="3284984"/>
            <a:ext cx="2309155" cy="1966362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 rotWithShape="1">
          <a:blip r:embed="rId3"/>
          <a:srcRect l="1459" t="28698" r="47880" b="60961"/>
          <a:stretch/>
        </p:blipFill>
        <p:spPr>
          <a:xfrm>
            <a:off x="382253" y="2948371"/>
            <a:ext cx="4189748" cy="432048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/>
          <a:srcRect l="1459" t="38205" r="47880" b="49731"/>
          <a:stretch/>
        </p:blipFill>
        <p:spPr>
          <a:xfrm>
            <a:off x="382253" y="2425912"/>
            <a:ext cx="4189748" cy="504056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 rotWithShape="1">
          <a:blip r:embed="rId3"/>
          <a:srcRect l="29024" t="50067" r="53975" b="12018"/>
          <a:stretch/>
        </p:blipFill>
        <p:spPr>
          <a:xfrm>
            <a:off x="2661892" y="3356993"/>
            <a:ext cx="1406052" cy="15841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95" y="3020379"/>
            <a:ext cx="1016242" cy="22039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240" y="2497920"/>
            <a:ext cx="1001697" cy="21988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0" y="4941168"/>
            <a:ext cx="1209365" cy="2321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7"/>
          <a:srcRect l="5705" t="8089" r="2718" b="6850"/>
          <a:stretch/>
        </p:blipFill>
        <p:spPr>
          <a:xfrm>
            <a:off x="2771800" y="4941168"/>
            <a:ext cx="525780" cy="2286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8"/>
          <a:srcRect t="10461" b="16177"/>
          <a:stretch/>
        </p:blipFill>
        <p:spPr>
          <a:xfrm>
            <a:off x="2979694" y="1710711"/>
            <a:ext cx="1209365" cy="206121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372200" y="2204864"/>
            <a:ext cx="1872208" cy="4104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sz="135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932" y="2367161"/>
            <a:ext cx="1612487" cy="1881236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931" y="4365104"/>
            <a:ext cx="1123855" cy="1905667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7810142" y="2534490"/>
            <a:ext cx="359772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>
                <a:solidFill>
                  <a:srgbClr val="FF0000"/>
                </a:solidFill>
              </a:rPr>
              <a:t>4</a:t>
            </a:r>
            <a:endParaRPr lang="hu-HU" sz="1350" b="1" dirty="0">
              <a:solidFill>
                <a:srgbClr val="FF0000"/>
              </a:solidFill>
            </a:endParaRPr>
          </a:p>
        </p:txBody>
      </p:sp>
      <p:pic>
        <p:nvPicPr>
          <p:cNvPr id="21" name="Kép 20"/>
          <p:cNvPicPr>
            <a:picLocks noChangeAspect="1"/>
          </p:cNvPicPr>
          <p:nvPr/>
        </p:nvPicPr>
        <p:blipFill rotWithShape="1">
          <a:blip r:embed="rId3"/>
          <a:srcRect l="45053" t="50067" r="47880" b="12018"/>
          <a:stretch/>
        </p:blipFill>
        <p:spPr>
          <a:xfrm>
            <a:off x="3995936" y="3356993"/>
            <a:ext cx="584448" cy="1584175"/>
          </a:xfrm>
          <a:prstGeom prst="rect">
            <a:avLst/>
          </a:prstGeom>
        </p:spPr>
      </p:pic>
      <p:sp>
        <p:nvSpPr>
          <p:cNvPr id="2" name="Felhő 1"/>
          <p:cNvSpPr/>
          <p:nvPr/>
        </p:nvSpPr>
        <p:spPr>
          <a:xfrm>
            <a:off x="7055722" y="1370492"/>
            <a:ext cx="1512168" cy="9383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23 </a:t>
            </a:r>
            <a:r>
              <a:rPr lang="hu-HU" dirty="0" err="1" smtClean="0"/>
              <a:t>bytes</a:t>
            </a:r>
            <a:endParaRPr lang="hu-HU" dirty="0"/>
          </a:p>
        </p:txBody>
      </p:sp>
      <p:sp>
        <p:nvSpPr>
          <p:cNvPr id="22" name="Felhő 21"/>
          <p:cNvSpPr/>
          <p:nvPr/>
        </p:nvSpPr>
        <p:spPr>
          <a:xfrm>
            <a:off x="559518" y="5314591"/>
            <a:ext cx="1512168" cy="9383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23 </a:t>
            </a:r>
            <a:r>
              <a:rPr lang="hu-HU" dirty="0" err="1" smtClean="0"/>
              <a:t>bytes</a:t>
            </a:r>
            <a:endParaRPr lang="hu-HU" dirty="0"/>
          </a:p>
        </p:txBody>
      </p:sp>
      <p:sp>
        <p:nvSpPr>
          <p:cNvPr id="23" name="Lekerekített téglalap 2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S</a:t>
            </a:r>
            <a:r>
              <a:rPr lang="hu-HU" sz="4400" b="1" dirty="0" err="1" smtClean="0"/>
              <a:t>ize</a:t>
            </a:r>
            <a:r>
              <a:rPr lang="hu-HU" sz="4400" b="1" dirty="0" smtClean="0"/>
              <a:t> of a </a:t>
            </a:r>
            <a:r>
              <a:rPr lang="hu-HU" sz="4400" b="1" dirty="0" err="1"/>
              <a:t>V</a:t>
            </a:r>
            <a:r>
              <a:rPr lang="hu-HU" sz="4400" b="1" dirty="0" err="1" smtClean="0"/>
              <a:t>ariable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84" y="3557598"/>
            <a:ext cx="6905860" cy="2823730"/>
          </a:xfrm>
          <a:prstGeom prst="rect">
            <a:avLst/>
          </a:prstGeom>
        </p:spPr>
      </p:pic>
      <p:sp>
        <p:nvSpPr>
          <p:cNvPr id="21" name="Téglalap 20"/>
          <p:cNvSpPr/>
          <p:nvPr/>
        </p:nvSpPr>
        <p:spPr>
          <a:xfrm>
            <a:off x="5571469" y="4869160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987126" y="4653136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4283290" y="4653136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5580112" y="4653136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986428" y="4861451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5890724" y="4869160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6818347" y="4849481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Allocated</a:t>
            </a:r>
            <a:r>
              <a:rPr lang="hu-HU" sz="4400" b="1" dirty="0" smtClean="0"/>
              <a:t> </a:t>
            </a:r>
            <a:r>
              <a:rPr lang="hu-HU" sz="4400" b="1" dirty="0" err="1"/>
              <a:t>M</a:t>
            </a:r>
            <a:r>
              <a:rPr lang="hu-HU" sz="4400" b="1" dirty="0" err="1" smtClean="0"/>
              <a:t>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80017"/>
            <a:ext cx="1612487" cy="18812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477960"/>
            <a:ext cx="1123855" cy="1905667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958108" y="1647346"/>
            <a:ext cx="359772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>
                <a:solidFill>
                  <a:srgbClr val="FF0000"/>
                </a:solidFill>
              </a:rPr>
              <a:t>4</a:t>
            </a:r>
            <a:endParaRPr lang="hu-HU" sz="1350" b="1" dirty="0">
              <a:solidFill>
                <a:srgbClr val="FF0000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1" y="1575338"/>
            <a:ext cx="312461" cy="14581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2987824" y="4869160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2987824" y="465313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4283968" y="465313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5580112" y="465313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5580112" y="486916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5868144" y="4869160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04248" y="4869160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35701"/>
          <a:stretch/>
        </p:blipFill>
        <p:spPr>
          <a:xfrm>
            <a:off x="978508" y="4653136"/>
            <a:ext cx="6905860" cy="1815618"/>
          </a:xfrm>
          <a:prstGeom prst="rect">
            <a:avLst/>
          </a:prstGeom>
        </p:spPr>
      </p:pic>
      <p:sp>
        <p:nvSpPr>
          <p:cNvPr id="21" name="Téglalap 20"/>
          <p:cNvSpPr/>
          <p:nvPr/>
        </p:nvSpPr>
        <p:spPr>
          <a:xfrm>
            <a:off x="4784893" y="5964698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200550" y="5748674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3496714" y="5748674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4788024" y="5748674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199852" y="5956989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5104148" y="5964698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6031771" y="5945019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Allocated</a:t>
            </a:r>
            <a:r>
              <a:rPr lang="hu-HU" sz="4400" b="1" dirty="0"/>
              <a:t> </a:t>
            </a:r>
            <a:r>
              <a:rPr lang="hu-HU" sz="4400" b="1" dirty="0" err="1"/>
              <a:t>Memory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201248" y="5964698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2201248" y="574867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3497392" y="574867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793536" y="5748674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4793536" y="5964698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5081568" y="5964698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017672" y="596469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 rotWithShape="1">
          <a:blip r:embed="rId3"/>
          <a:srcRect r="22318"/>
          <a:stretch/>
        </p:blipFill>
        <p:spPr>
          <a:xfrm>
            <a:off x="1115616" y="3295002"/>
            <a:ext cx="6266091" cy="854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églalap 24"/>
          <p:cNvSpPr/>
          <p:nvPr/>
        </p:nvSpPr>
        <p:spPr>
          <a:xfrm>
            <a:off x="4778702" y="3841003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2194359" y="3624979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3490523" y="3624979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4788024" y="3624979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2193661" y="3833294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5097957" y="3841003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6025580" y="3821324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2195057" y="3841003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2195057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3491201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4787345" y="3624979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4787345" y="3841003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5075377" y="3841003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6011481" y="3841003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05" y="2110464"/>
            <a:ext cx="6289358" cy="852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églalap 53"/>
          <p:cNvSpPr/>
          <p:nvPr/>
        </p:nvSpPr>
        <p:spPr>
          <a:xfrm>
            <a:off x="4780777" y="2696739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2196434" y="2480715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3492598" y="2480715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Téglalap 56"/>
          <p:cNvSpPr/>
          <p:nvPr/>
        </p:nvSpPr>
        <p:spPr>
          <a:xfrm>
            <a:off x="4788024" y="2480715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églalap 57"/>
          <p:cNvSpPr/>
          <p:nvPr/>
        </p:nvSpPr>
        <p:spPr>
          <a:xfrm>
            <a:off x="2195736" y="2689030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Téglalap 58"/>
          <p:cNvSpPr/>
          <p:nvPr/>
        </p:nvSpPr>
        <p:spPr>
          <a:xfrm>
            <a:off x="5100032" y="2696739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6027655" y="2677060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2197132" y="2696739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2197132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3493276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4789420" y="2480715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4789420" y="2696739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077452" y="2696739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013556" y="269673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Struct</a:t>
            </a:r>
            <a:r>
              <a:rPr lang="hu-HU" sz="2400" b="1" dirty="0" smtClean="0">
                <a:solidFill>
                  <a:schemeClr val="tx1"/>
                </a:solidFill>
              </a:rPr>
              <a:t> in a File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Allocated</a:t>
            </a:r>
            <a:r>
              <a:rPr lang="hu-HU" sz="4400" b="1" dirty="0"/>
              <a:t> </a:t>
            </a:r>
            <a:r>
              <a:rPr lang="hu-HU" sz="4400" b="1" dirty="0" err="1"/>
              <a:t>Memory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>
            <a:off x="1090737" y="4366808"/>
            <a:ext cx="7792493" cy="2158536"/>
            <a:chOff x="1090737" y="4366808"/>
            <a:chExt cx="7792493" cy="2158536"/>
          </a:xfrm>
        </p:grpSpPr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1089" y="4366808"/>
              <a:ext cx="1822141" cy="2158536"/>
            </a:xfrm>
            <a:prstGeom prst="rect">
              <a:avLst/>
            </a:prstGeom>
          </p:spPr>
        </p:pic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737" y="4653136"/>
              <a:ext cx="6289358" cy="852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9" name="Csoportba foglalás 38"/>
            <p:cNvGrpSpPr/>
            <p:nvPr/>
          </p:nvGrpSpPr>
          <p:grpSpPr>
            <a:xfrm>
              <a:off x="2193661" y="5013176"/>
              <a:ext cx="5113964" cy="432048"/>
              <a:chOff x="2193661" y="5013176"/>
              <a:chExt cx="5113964" cy="432048"/>
            </a:xfrm>
          </p:grpSpPr>
          <p:sp>
            <p:nvSpPr>
              <p:cNvPr id="21" name="Téglalap 20"/>
              <p:cNvSpPr/>
              <p:nvPr/>
            </p:nvSpPr>
            <p:spPr>
              <a:xfrm>
                <a:off x="4778702" y="5229200"/>
                <a:ext cx="295280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Téglalap 16"/>
              <p:cNvSpPr/>
              <p:nvPr/>
            </p:nvSpPr>
            <p:spPr>
              <a:xfrm>
                <a:off x="2194359" y="5013176"/>
                <a:ext cx="288730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Téglalap 17"/>
              <p:cNvSpPr/>
              <p:nvPr/>
            </p:nvSpPr>
            <p:spPr>
              <a:xfrm>
                <a:off x="3490523" y="5013176"/>
                <a:ext cx="283198" cy="20831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Téglalap 18"/>
              <p:cNvSpPr/>
              <p:nvPr/>
            </p:nvSpPr>
            <p:spPr>
              <a:xfrm>
                <a:off x="4781833" y="5013176"/>
                <a:ext cx="1283791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Téglalap 19"/>
              <p:cNvSpPr/>
              <p:nvPr/>
            </p:nvSpPr>
            <p:spPr>
              <a:xfrm>
                <a:off x="2193661" y="5221491"/>
                <a:ext cx="2568637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Téglalap 21"/>
              <p:cNvSpPr/>
              <p:nvPr/>
            </p:nvSpPr>
            <p:spPr>
              <a:xfrm>
                <a:off x="5097957" y="5229200"/>
                <a:ext cx="342972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Téglalap 22"/>
              <p:cNvSpPr/>
              <p:nvPr/>
            </p:nvSpPr>
            <p:spPr>
              <a:xfrm>
                <a:off x="6025581" y="5209521"/>
                <a:ext cx="339034" cy="22799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" name="Téglalap 7"/>
              <p:cNvSpPr/>
              <p:nvPr/>
            </p:nvSpPr>
            <p:spPr>
              <a:xfrm>
                <a:off x="2195057" y="5229200"/>
                <a:ext cx="259228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" name="Téglalap 8"/>
              <p:cNvSpPr/>
              <p:nvPr/>
            </p:nvSpPr>
            <p:spPr>
              <a:xfrm>
                <a:off x="2195057" y="5013176"/>
                <a:ext cx="12961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Téglalap 10"/>
              <p:cNvSpPr/>
              <p:nvPr/>
            </p:nvSpPr>
            <p:spPr>
              <a:xfrm>
                <a:off x="3491201" y="5013176"/>
                <a:ext cx="12961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Téglalap 12"/>
              <p:cNvSpPr/>
              <p:nvPr/>
            </p:nvSpPr>
            <p:spPr>
              <a:xfrm>
                <a:off x="4787345" y="5013176"/>
                <a:ext cx="2520280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" name="Téglalap 13"/>
              <p:cNvSpPr/>
              <p:nvPr/>
            </p:nvSpPr>
            <p:spPr>
              <a:xfrm>
                <a:off x="4787345" y="5229200"/>
                <a:ext cx="288032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Téglalap 14"/>
              <p:cNvSpPr/>
              <p:nvPr/>
            </p:nvSpPr>
            <p:spPr>
              <a:xfrm>
                <a:off x="5075377" y="5229200"/>
                <a:ext cx="93470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Téglalap 15"/>
              <p:cNvSpPr/>
              <p:nvPr/>
            </p:nvSpPr>
            <p:spPr>
              <a:xfrm>
                <a:off x="6011481" y="5229200"/>
                <a:ext cx="12961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pic>
        <p:nvPicPr>
          <p:cNvPr id="24" name="Kép 23"/>
          <p:cNvPicPr>
            <a:picLocks noChangeAspect="1"/>
          </p:cNvPicPr>
          <p:nvPr/>
        </p:nvPicPr>
        <p:blipFill rotWithShape="1">
          <a:blip r:embed="rId4"/>
          <a:srcRect r="22318"/>
          <a:stretch/>
        </p:blipFill>
        <p:spPr>
          <a:xfrm>
            <a:off x="1115616" y="3295002"/>
            <a:ext cx="6266091" cy="854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églalap 24"/>
          <p:cNvSpPr/>
          <p:nvPr/>
        </p:nvSpPr>
        <p:spPr>
          <a:xfrm>
            <a:off x="4778702" y="3841003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2194359" y="3624979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3490523" y="3624979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4788024" y="3624979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2193661" y="3833294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5097957" y="3841003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6025580" y="3821324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2195057" y="3841003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2195057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3491201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4787345" y="3624979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4787345" y="3841003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5075377" y="3841003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6011481" y="3841003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605" y="2110464"/>
            <a:ext cx="6289358" cy="852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églalap 53"/>
          <p:cNvSpPr/>
          <p:nvPr/>
        </p:nvSpPr>
        <p:spPr>
          <a:xfrm>
            <a:off x="4780777" y="2696739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2196434" y="2480715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3492598" y="2480715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Téglalap 56"/>
          <p:cNvSpPr/>
          <p:nvPr/>
        </p:nvSpPr>
        <p:spPr>
          <a:xfrm>
            <a:off x="4788024" y="2480715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églalap 57"/>
          <p:cNvSpPr/>
          <p:nvPr/>
        </p:nvSpPr>
        <p:spPr>
          <a:xfrm>
            <a:off x="2195736" y="2689030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Téglalap 58"/>
          <p:cNvSpPr/>
          <p:nvPr/>
        </p:nvSpPr>
        <p:spPr>
          <a:xfrm>
            <a:off x="5100032" y="2696739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6027655" y="2677060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2197132" y="2696739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2197132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3493276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4789420" y="2480715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4789420" y="2696739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077452" y="2696739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013556" y="269673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Lekerekített téglalap 8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Struct</a:t>
            </a:r>
            <a:r>
              <a:rPr lang="hu-HU" sz="2400" b="1" dirty="0" smtClean="0">
                <a:solidFill>
                  <a:schemeClr val="tx1"/>
                </a:solidFill>
              </a:rPr>
              <a:t> in a File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4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-0.37222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Allocated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Memory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90" y="4412467"/>
            <a:ext cx="6208205" cy="825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06" y="4385103"/>
            <a:ext cx="1442180" cy="2240280"/>
          </a:xfrm>
          <a:prstGeom prst="rect">
            <a:avLst/>
          </a:prstGeom>
        </p:spPr>
      </p:pic>
      <p:pic>
        <p:nvPicPr>
          <p:cNvPr id="80" name="Kép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089" y="1846528"/>
            <a:ext cx="1822141" cy="2158536"/>
          </a:xfrm>
          <a:prstGeom prst="rect">
            <a:avLst/>
          </a:prstGeom>
        </p:spPr>
      </p:pic>
      <p:pic>
        <p:nvPicPr>
          <p:cNvPr id="81" name="Kép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37" y="2132856"/>
            <a:ext cx="6289358" cy="8521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2" name="Csoportba foglalás 81"/>
          <p:cNvGrpSpPr/>
          <p:nvPr/>
        </p:nvGrpSpPr>
        <p:grpSpPr>
          <a:xfrm>
            <a:off x="2193661" y="2492896"/>
            <a:ext cx="5113964" cy="432048"/>
            <a:chOff x="2193661" y="5013176"/>
            <a:chExt cx="5113964" cy="432048"/>
          </a:xfrm>
        </p:grpSpPr>
        <p:sp>
          <p:nvSpPr>
            <p:cNvPr id="83" name="Téglalap 82"/>
            <p:cNvSpPr/>
            <p:nvPr/>
          </p:nvSpPr>
          <p:spPr>
            <a:xfrm>
              <a:off x="4778702" y="5229200"/>
              <a:ext cx="29528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Téglalap 83"/>
            <p:cNvSpPr/>
            <p:nvPr/>
          </p:nvSpPr>
          <p:spPr>
            <a:xfrm>
              <a:off x="2194359" y="5013176"/>
              <a:ext cx="28873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Téglalap 84"/>
            <p:cNvSpPr/>
            <p:nvPr/>
          </p:nvSpPr>
          <p:spPr>
            <a:xfrm>
              <a:off x="3490523" y="5013176"/>
              <a:ext cx="283198" cy="2083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Téglalap 85"/>
            <p:cNvSpPr/>
            <p:nvPr/>
          </p:nvSpPr>
          <p:spPr>
            <a:xfrm>
              <a:off x="4781833" y="5013176"/>
              <a:ext cx="1283791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7" name="Téglalap 86"/>
            <p:cNvSpPr/>
            <p:nvPr/>
          </p:nvSpPr>
          <p:spPr>
            <a:xfrm>
              <a:off x="2193661" y="5221491"/>
              <a:ext cx="2568637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Téglalap 87"/>
            <p:cNvSpPr/>
            <p:nvPr/>
          </p:nvSpPr>
          <p:spPr>
            <a:xfrm>
              <a:off x="5097957" y="5229200"/>
              <a:ext cx="342972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9" name="Téglalap 88"/>
            <p:cNvSpPr/>
            <p:nvPr/>
          </p:nvSpPr>
          <p:spPr>
            <a:xfrm>
              <a:off x="6025581" y="5209521"/>
              <a:ext cx="339034" cy="22799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/>
            <p:cNvSpPr/>
            <p:nvPr/>
          </p:nvSpPr>
          <p:spPr>
            <a:xfrm>
              <a:off x="2195057" y="5229200"/>
              <a:ext cx="25922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/>
            <p:cNvSpPr/>
            <p:nvPr/>
          </p:nvSpPr>
          <p:spPr>
            <a:xfrm>
              <a:off x="2195057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/>
            <p:cNvSpPr/>
            <p:nvPr/>
          </p:nvSpPr>
          <p:spPr>
            <a:xfrm>
              <a:off x="3491201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/>
            <p:cNvSpPr/>
            <p:nvPr/>
          </p:nvSpPr>
          <p:spPr>
            <a:xfrm>
              <a:off x="4787345" y="5013176"/>
              <a:ext cx="25202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églalap 93"/>
            <p:cNvSpPr/>
            <p:nvPr/>
          </p:nvSpPr>
          <p:spPr>
            <a:xfrm>
              <a:off x="4787345" y="5229200"/>
              <a:ext cx="28803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Téglalap 94"/>
            <p:cNvSpPr/>
            <p:nvPr/>
          </p:nvSpPr>
          <p:spPr>
            <a:xfrm>
              <a:off x="5075377" y="5229200"/>
              <a:ext cx="93470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Téglalap 95"/>
            <p:cNvSpPr/>
            <p:nvPr/>
          </p:nvSpPr>
          <p:spPr>
            <a:xfrm>
              <a:off x="6011481" y="5229200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" name="Csoportba foglalás 96"/>
          <p:cNvGrpSpPr/>
          <p:nvPr/>
        </p:nvGrpSpPr>
        <p:grpSpPr>
          <a:xfrm>
            <a:off x="2193661" y="4725144"/>
            <a:ext cx="5113964" cy="432048"/>
            <a:chOff x="2193661" y="5013176"/>
            <a:chExt cx="5113964" cy="432048"/>
          </a:xfrm>
        </p:grpSpPr>
        <p:sp>
          <p:nvSpPr>
            <p:cNvPr id="98" name="Téglalap 97"/>
            <p:cNvSpPr/>
            <p:nvPr/>
          </p:nvSpPr>
          <p:spPr>
            <a:xfrm>
              <a:off x="4778702" y="5229200"/>
              <a:ext cx="29528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" name="Téglalap 98"/>
            <p:cNvSpPr/>
            <p:nvPr/>
          </p:nvSpPr>
          <p:spPr>
            <a:xfrm>
              <a:off x="2194359" y="5013176"/>
              <a:ext cx="28873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Téglalap 99"/>
            <p:cNvSpPr/>
            <p:nvPr/>
          </p:nvSpPr>
          <p:spPr>
            <a:xfrm>
              <a:off x="3490523" y="5013176"/>
              <a:ext cx="283198" cy="2083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" name="Téglalap 100"/>
            <p:cNvSpPr/>
            <p:nvPr/>
          </p:nvSpPr>
          <p:spPr>
            <a:xfrm>
              <a:off x="4781833" y="5013176"/>
              <a:ext cx="1283791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101"/>
            <p:cNvSpPr/>
            <p:nvPr/>
          </p:nvSpPr>
          <p:spPr>
            <a:xfrm>
              <a:off x="2193661" y="5221491"/>
              <a:ext cx="2568637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Téglalap 102"/>
            <p:cNvSpPr/>
            <p:nvPr/>
          </p:nvSpPr>
          <p:spPr>
            <a:xfrm>
              <a:off x="5097957" y="5229200"/>
              <a:ext cx="342972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/>
            <p:cNvSpPr/>
            <p:nvPr/>
          </p:nvSpPr>
          <p:spPr>
            <a:xfrm>
              <a:off x="6025581" y="5209521"/>
              <a:ext cx="339034" cy="22799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 104"/>
            <p:cNvSpPr/>
            <p:nvPr/>
          </p:nvSpPr>
          <p:spPr>
            <a:xfrm>
              <a:off x="2195057" y="5229200"/>
              <a:ext cx="25922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/>
            <p:cNvSpPr/>
            <p:nvPr/>
          </p:nvSpPr>
          <p:spPr>
            <a:xfrm>
              <a:off x="2195057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/>
            <p:cNvSpPr/>
            <p:nvPr/>
          </p:nvSpPr>
          <p:spPr>
            <a:xfrm>
              <a:off x="3491201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/>
            <p:cNvSpPr/>
            <p:nvPr/>
          </p:nvSpPr>
          <p:spPr>
            <a:xfrm>
              <a:off x="4787345" y="5013176"/>
              <a:ext cx="25202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/>
            <p:cNvSpPr/>
            <p:nvPr/>
          </p:nvSpPr>
          <p:spPr>
            <a:xfrm>
              <a:off x="4787345" y="5229200"/>
              <a:ext cx="28803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églalap 109"/>
            <p:cNvSpPr/>
            <p:nvPr/>
          </p:nvSpPr>
          <p:spPr>
            <a:xfrm>
              <a:off x="5075377" y="5229200"/>
              <a:ext cx="93470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/>
            <p:cNvSpPr/>
            <p:nvPr/>
          </p:nvSpPr>
          <p:spPr>
            <a:xfrm>
              <a:off x="6011481" y="5229200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2" name="Lefelé nyíl 41"/>
          <p:cNvSpPr/>
          <p:nvPr/>
        </p:nvSpPr>
        <p:spPr>
          <a:xfrm>
            <a:off x="3490523" y="3985065"/>
            <a:ext cx="283198" cy="38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Lefelé nyíl 111"/>
          <p:cNvSpPr/>
          <p:nvPr/>
        </p:nvSpPr>
        <p:spPr>
          <a:xfrm>
            <a:off x="3490523" y="1682341"/>
            <a:ext cx="283198" cy="38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Felhő 42"/>
          <p:cNvSpPr/>
          <p:nvPr/>
        </p:nvSpPr>
        <p:spPr>
          <a:xfrm>
            <a:off x="2683564" y="5035486"/>
            <a:ext cx="2304256" cy="8040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/>
              <a:t>overflow</a:t>
            </a:r>
            <a:endParaRPr lang="hu-HU" sz="2800" dirty="0"/>
          </a:p>
        </p:txBody>
      </p:sp>
      <p:sp>
        <p:nvSpPr>
          <p:cNvPr id="113" name="Lekerekített téglalap 112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Bitfields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You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can’t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be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sure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about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size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of a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struct</a:t>
            </a:r>
            <a:endParaRPr lang="hu-HU" sz="3600" b="1" dirty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Always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use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sizeof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()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cool story bro house - ONE DOES NOT SIMPLY GO HOME WITHOUT A TAKE HOM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08282"/>
            <a:ext cx="3539421" cy="40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97814" y="5805264"/>
            <a:ext cx="3348372" cy="648072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</a:t>
            </a:r>
            <a:r>
              <a:rPr lang="hu-HU" sz="3200" b="1" dirty="0" smtClean="0">
                <a:solidFill>
                  <a:schemeClr val="bg1"/>
                </a:solidFill>
              </a:rPr>
              <a:t>Pásztor</a:t>
            </a:r>
            <a:endParaRPr lang="hu-HU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76</Words>
  <Application>Microsoft Office PowerPoint</Application>
  <PresentationFormat>Diavetítés a képernyőre (4:3 oldalarány)</PresentationFormat>
  <Paragraphs>36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132</cp:revision>
  <dcterms:created xsi:type="dcterms:W3CDTF">2017-10-06T12:35:22Z</dcterms:created>
  <dcterms:modified xsi:type="dcterms:W3CDTF">2017-10-27T11:13:19Z</dcterms:modified>
</cp:coreProperties>
</file>