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45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96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9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41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0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4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94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6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0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59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8AA5-0B46-4343-A7F3-199B8792022D}" type="datetimeFigureOut">
              <a:rPr lang="hu-HU" smtClean="0"/>
              <a:t>2017.12.12.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37B9-BF68-4CEA-8A26-C82D6965F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7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513336"/>
            <a:ext cx="10986448" cy="15811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1" y="3639485"/>
            <a:ext cx="10331356" cy="258602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029031" y="2850029"/>
            <a:ext cx="1155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1001000W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hu-HU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1001000R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00011110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endParaRPr lang="hu-H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8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Andris</dc:creator>
  <cp:lastModifiedBy>Andris</cp:lastModifiedBy>
  <cp:revision>7</cp:revision>
  <dcterms:created xsi:type="dcterms:W3CDTF">2017-12-12T12:46:52Z</dcterms:created>
  <dcterms:modified xsi:type="dcterms:W3CDTF">2017-12-12T13:22:23Z</dcterms:modified>
</cp:coreProperties>
</file>