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9" r:id="rId2"/>
    <p:sldId id="280" r:id="rId3"/>
    <p:sldId id="281" r:id="rId4"/>
    <p:sldId id="282" r:id="rId5"/>
    <p:sldId id="283" r:id="rId6"/>
    <p:sldId id="284" r:id="rId7"/>
    <p:sldId id="270" r:id="rId8"/>
    <p:sldId id="279" r:id="rId9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F9B"/>
    <a:srgbClr val="57A7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9592-C31E-48A1-9533-B22525C0F34B}" type="datetimeFigureOut">
              <a:rPr lang="hu-HU" smtClean="0"/>
              <a:t>2017.10.27.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626D8-7CE2-43AA-8AE0-C103293D41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8506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626D8-7CE2-43AA-8AE0-C103293D41E9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2996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2017.10.27.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2017.10.27.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2017.10.27.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F9662-45DB-4F6A-AF5D-1780AE16667B}" type="datetimeFigureOut">
              <a:rPr lang="hu-HU" smtClean="0"/>
              <a:pPr/>
              <a:t>2017.10.27.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ekerekített téglalap 8"/>
          <p:cNvSpPr/>
          <p:nvPr/>
        </p:nvSpPr>
        <p:spPr>
          <a:xfrm>
            <a:off x="539552" y="260648"/>
            <a:ext cx="8064896" cy="1440160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0" b="1" dirty="0" err="1" smtClean="0">
                <a:solidFill>
                  <a:srgbClr val="FFFF00"/>
                </a:solidFill>
              </a:rPr>
              <a:t>Demo</a:t>
            </a:r>
            <a:r>
              <a:rPr lang="hu-HU" sz="6000" b="1" dirty="0" smtClean="0">
                <a:solidFill>
                  <a:srgbClr val="FFFF00"/>
                </a:solidFill>
              </a:rPr>
              <a:t> – </a:t>
            </a:r>
            <a:r>
              <a:rPr lang="hu-HU" sz="6000" b="1" dirty="0" err="1" smtClean="0">
                <a:solidFill>
                  <a:srgbClr val="FFFF00"/>
                </a:solidFill>
              </a:rPr>
              <a:t>week</a:t>
            </a:r>
            <a:r>
              <a:rPr lang="hu-HU" sz="6000" b="1" dirty="0" smtClean="0">
                <a:solidFill>
                  <a:srgbClr val="FFFF00"/>
                </a:solidFill>
              </a:rPr>
              <a:t> 4</a:t>
            </a:r>
          </a:p>
        </p:txBody>
      </p:sp>
      <p:sp>
        <p:nvSpPr>
          <p:cNvPr id="4" name="Lekerekített téglalap 3"/>
          <p:cNvSpPr/>
          <p:nvPr/>
        </p:nvSpPr>
        <p:spPr>
          <a:xfrm>
            <a:off x="2519772" y="2888940"/>
            <a:ext cx="4104456" cy="1152128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 smtClean="0">
                <a:solidFill>
                  <a:srgbClr val="FFFF00"/>
                </a:solidFill>
              </a:rPr>
              <a:t>András Pásztor</a:t>
            </a:r>
          </a:p>
          <a:p>
            <a:pPr algn="ctr"/>
            <a:r>
              <a:rPr lang="hu-HU" sz="3200" b="1" dirty="0" smtClean="0">
                <a:solidFill>
                  <a:schemeClr val="bg1"/>
                </a:solidFill>
              </a:rPr>
              <a:t>27.10.2017</a:t>
            </a:r>
            <a:endParaRPr lang="hu-HU" sz="3200" b="1" dirty="0">
              <a:solidFill>
                <a:schemeClr val="bg1"/>
              </a:solidFill>
            </a:endParaRPr>
          </a:p>
        </p:txBody>
      </p:sp>
      <p:sp>
        <p:nvSpPr>
          <p:cNvPr id="6" name="Lekerekített téglalap 5"/>
          <p:cNvSpPr/>
          <p:nvPr/>
        </p:nvSpPr>
        <p:spPr>
          <a:xfrm>
            <a:off x="3275856" y="5229200"/>
            <a:ext cx="2592288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 err="1" smtClean="0"/>
              <a:t>Pallida</a:t>
            </a:r>
            <a:r>
              <a:rPr lang="hu-HU" sz="2800" b="1" dirty="0" smtClean="0"/>
              <a:t> </a:t>
            </a:r>
            <a:r>
              <a:rPr lang="hu-HU" sz="2800" b="1" dirty="0" err="1" smtClean="0"/>
              <a:t>Cohort</a:t>
            </a:r>
            <a:endParaRPr lang="hu-HU" sz="2800" b="1" dirty="0" smtClean="0"/>
          </a:p>
          <a:p>
            <a:pPr algn="ctr"/>
            <a:r>
              <a:rPr lang="hu-HU" sz="2800" b="1" dirty="0" err="1" smtClean="0">
                <a:solidFill>
                  <a:schemeClr val="bg1"/>
                </a:solidFill>
              </a:rPr>
              <a:t>Static</a:t>
            </a:r>
            <a:r>
              <a:rPr lang="hu-HU" sz="2800" b="1" dirty="0" smtClean="0">
                <a:solidFill>
                  <a:schemeClr val="bg1"/>
                </a:solidFill>
              </a:rPr>
              <a:t> </a:t>
            </a:r>
            <a:r>
              <a:rPr lang="hu-HU" sz="2800" b="1" dirty="0" err="1" smtClean="0">
                <a:solidFill>
                  <a:schemeClr val="bg1"/>
                </a:solidFill>
              </a:rPr>
              <a:t>class</a:t>
            </a:r>
            <a:endParaRPr lang="hu-HU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 rotWithShape="1">
          <a:blip r:embed="rId3"/>
          <a:srcRect l="1459" t="9455" r="47880" b="72228"/>
          <a:stretch/>
        </p:blipFill>
        <p:spPr>
          <a:xfrm>
            <a:off x="382253" y="1655645"/>
            <a:ext cx="4189748" cy="765244"/>
          </a:xfrm>
          <a:prstGeom prst="rect">
            <a:avLst/>
          </a:prstGeom>
        </p:spPr>
      </p:pic>
      <p:pic>
        <p:nvPicPr>
          <p:cNvPr id="17" name="Kép 16"/>
          <p:cNvPicPr>
            <a:picLocks noChangeAspect="1"/>
          </p:cNvPicPr>
          <p:nvPr/>
        </p:nvPicPr>
        <p:blipFill rotWithShape="1">
          <a:blip r:embed="rId3"/>
          <a:srcRect l="1459" t="48551" r="70620" b="4679"/>
          <a:stretch/>
        </p:blipFill>
        <p:spPr>
          <a:xfrm>
            <a:off x="390637" y="3284984"/>
            <a:ext cx="2309155" cy="1966362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/>
        </p:nvPicPr>
        <p:blipFill rotWithShape="1">
          <a:blip r:embed="rId3"/>
          <a:srcRect l="1459" t="28698" r="47880" b="60961"/>
          <a:stretch/>
        </p:blipFill>
        <p:spPr>
          <a:xfrm>
            <a:off x="382253" y="2948371"/>
            <a:ext cx="4189748" cy="432048"/>
          </a:xfrm>
          <a:prstGeom prst="rect">
            <a:avLst/>
          </a:prstGeom>
        </p:spPr>
      </p:pic>
      <p:pic>
        <p:nvPicPr>
          <p:cNvPr id="19" name="Kép 18"/>
          <p:cNvPicPr>
            <a:picLocks noChangeAspect="1"/>
          </p:cNvPicPr>
          <p:nvPr/>
        </p:nvPicPr>
        <p:blipFill rotWithShape="1">
          <a:blip r:embed="rId3"/>
          <a:srcRect l="1459" t="38205" r="47880" b="49731"/>
          <a:stretch/>
        </p:blipFill>
        <p:spPr>
          <a:xfrm>
            <a:off x="382253" y="2425912"/>
            <a:ext cx="4189748" cy="504056"/>
          </a:xfrm>
          <a:prstGeom prst="rect">
            <a:avLst/>
          </a:prstGeom>
        </p:spPr>
      </p:pic>
      <p:pic>
        <p:nvPicPr>
          <p:cNvPr id="20" name="Kép 19"/>
          <p:cNvPicPr>
            <a:picLocks noChangeAspect="1"/>
          </p:cNvPicPr>
          <p:nvPr/>
        </p:nvPicPr>
        <p:blipFill rotWithShape="1">
          <a:blip r:embed="rId3"/>
          <a:srcRect l="29024" t="50067" r="53975" b="12018"/>
          <a:stretch/>
        </p:blipFill>
        <p:spPr>
          <a:xfrm>
            <a:off x="2661892" y="3356993"/>
            <a:ext cx="1406052" cy="158417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695" y="3020379"/>
            <a:ext cx="1016242" cy="220390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4240" y="2497920"/>
            <a:ext cx="1001697" cy="219885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920" y="4941168"/>
            <a:ext cx="1209365" cy="232100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 rotWithShape="1">
          <a:blip r:embed="rId7"/>
          <a:srcRect l="5705" t="8089" r="2718" b="6850"/>
          <a:stretch/>
        </p:blipFill>
        <p:spPr>
          <a:xfrm>
            <a:off x="2771800" y="4941168"/>
            <a:ext cx="525780" cy="228600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 rotWithShape="1">
          <a:blip r:embed="rId8"/>
          <a:srcRect t="10461" b="16177"/>
          <a:stretch/>
        </p:blipFill>
        <p:spPr>
          <a:xfrm>
            <a:off x="2979694" y="1710711"/>
            <a:ext cx="1209365" cy="206121"/>
          </a:xfrm>
          <a:prstGeom prst="rect">
            <a:avLst/>
          </a:prstGeom>
        </p:spPr>
      </p:pic>
      <p:sp>
        <p:nvSpPr>
          <p:cNvPr id="14" name="Szövegdoboz 13"/>
          <p:cNvSpPr txBox="1"/>
          <p:nvPr/>
        </p:nvSpPr>
        <p:spPr>
          <a:xfrm>
            <a:off x="6372200" y="2204864"/>
            <a:ext cx="1872208" cy="41044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hu-HU" sz="1350" dirty="0"/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82932" y="2367161"/>
            <a:ext cx="1612487" cy="1881236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82931" y="4365104"/>
            <a:ext cx="1123855" cy="1905667"/>
          </a:xfrm>
          <a:prstGeom prst="rect">
            <a:avLst/>
          </a:prstGeom>
        </p:spPr>
      </p:pic>
      <p:sp>
        <p:nvSpPr>
          <p:cNvPr id="16" name="Szövegdoboz 15"/>
          <p:cNvSpPr txBox="1"/>
          <p:nvPr/>
        </p:nvSpPr>
        <p:spPr>
          <a:xfrm>
            <a:off x="7810142" y="2534490"/>
            <a:ext cx="359772" cy="15465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135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hu-HU" sz="1350" b="1" dirty="0" smtClean="0">
                <a:solidFill>
                  <a:srgbClr val="FF0000"/>
                </a:solidFill>
              </a:rPr>
              <a:t>4</a:t>
            </a:r>
          </a:p>
          <a:p>
            <a:r>
              <a:rPr lang="hu-HU" sz="1350" b="1" dirty="0" smtClean="0">
                <a:solidFill>
                  <a:srgbClr val="FF0000"/>
                </a:solidFill>
              </a:rPr>
              <a:t>4</a:t>
            </a:r>
          </a:p>
          <a:p>
            <a:r>
              <a:rPr lang="hu-HU" sz="1350" b="1" dirty="0" smtClean="0">
                <a:solidFill>
                  <a:srgbClr val="FF0000"/>
                </a:solidFill>
              </a:rPr>
              <a:t>8</a:t>
            </a:r>
          </a:p>
          <a:p>
            <a:r>
              <a:rPr lang="hu-HU" sz="135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hu-HU" sz="135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hu-HU" sz="1350" b="1" dirty="0"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21" name="Kép 20"/>
          <p:cNvPicPr>
            <a:picLocks noChangeAspect="1"/>
          </p:cNvPicPr>
          <p:nvPr/>
        </p:nvPicPr>
        <p:blipFill rotWithShape="1">
          <a:blip r:embed="rId3"/>
          <a:srcRect l="45053" t="50067" r="47880" b="12018"/>
          <a:stretch/>
        </p:blipFill>
        <p:spPr>
          <a:xfrm>
            <a:off x="3995936" y="3356993"/>
            <a:ext cx="584448" cy="1584175"/>
          </a:xfrm>
          <a:prstGeom prst="rect">
            <a:avLst/>
          </a:prstGeom>
        </p:spPr>
      </p:pic>
      <p:sp>
        <p:nvSpPr>
          <p:cNvPr id="2" name="Felhő 1"/>
          <p:cNvSpPr/>
          <p:nvPr/>
        </p:nvSpPr>
        <p:spPr>
          <a:xfrm>
            <a:off x="7055722" y="1370492"/>
            <a:ext cx="1512168" cy="93831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23 </a:t>
            </a:r>
            <a:r>
              <a:rPr lang="hu-HU" dirty="0" err="1" smtClean="0"/>
              <a:t>bytes</a:t>
            </a:r>
            <a:endParaRPr lang="hu-HU" dirty="0"/>
          </a:p>
        </p:txBody>
      </p:sp>
      <p:sp>
        <p:nvSpPr>
          <p:cNvPr id="22" name="Felhő 21"/>
          <p:cNvSpPr/>
          <p:nvPr/>
        </p:nvSpPr>
        <p:spPr>
          <a:xfrm>
            <a:off x="559518" y="5314591"/>
            <a:ext cx="1512168" cy="93831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23 </a:t>
            </a:r>
            <a:r>
              <a:rPr lang="hu-HU" dirty="0" err="1" smtClean="0"/>
              <a:t>bytes</a:t>
            </a:r>
            <a:endParaRPr lang="hu-HU" dirty="0"/>
          </a:p>
        </p:txBody>
      </p:sp>
      <p:sp>
        <p:nvSpPr>
          <p:cNvPr id="23" name="Lekerekített téglalap 22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Size</a:t>
            </a:r>
            <a:r>
              <a:rPr lang="hu-HU" sz="4400" b="1" dirty="0" smtClean="0"/>
              <a:t> of a </a:t>
            </a:r>
            <a:r>
              <a:rPr lang="hu-HU" sz="4400" b="1" dirty="0" err="1"/>
              <a:t>V</a:t>
            </a:r>
            <a:r>
              <a:rPr lang="hu-HU" sz="4400" b="1" dirty="0" err="1" smtClean="0"/>
              <a:t>ariable</a:t>
            </a:r>
            <a:endParaRPr lang="hu-H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64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084" y="3557598"/>
            <a:ext cx="6905860" cy="2823730"/>
          </a:xfrm>
          <a:prstGeom prst="rect">
            <a:avLst/>
          </a:prstGeom>
        </p:spPr>
      </p:pic>
      <p:sp>
        <p:nvSpPr>
          <p:cNvPr id="21" name="Téglalap 20"/>
          <p:cNvSpPr/>
          <p:nvPr/>
        </p:nvSpPr>
        <p:spPr>
          <a:xfrm>
            <a:off x="5571469" y="4869160"/>
            <a:ext cx="295280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 16"/>
          <p:cNvSpPr/>
          <p:nvPr/>
        </p:nvSpPr>
        <p:spPr>
          <a:xfrm>
            <a:off x="2987126" y="4653136"/>
            <a:ext cx="288730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églalap 17"/>
          <p:cNvSpPr/>
          <p:nvPr/>
        </p:nvSpPr>
        <p:spPr>
          <a:xfrm>
            <a:off x="4283290" y="4653136"/>
            <a:ext cx="1295426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églalap 18"/>
          <p:cNvSpPr/>
          <p:nvPr/>
        </p:nvSpPr>
        <p:spPr>
          <a:xfrm>
            <a:off x="5580112" y="4653136"/>
            <a:ext cx="1283791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Téglalap 19"/>
          <p:cNvSpPr/>
          <p:nvPr/>
        </p:nvSpPr>
        <p:spPr>
          <a:xfrm>
            <a:off x="2986428" y="4861451"/>
            <a:ext cx="2568637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 21"/>
          <p:cNvSpPr/>
          <p:nvPr/>
        </p:nvSpPr>
        <p:spPr>
          <a:xfrm>
            <a:off x="5890724" y="4869160"/>
            <a:ext cx="342972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églalap 22"/>
          <p:cNvSpPr/>
          <p:nvPr/>
        </p:nvSpPr>
        <p:spPr>
          <a:xfrm>
            <a:off x="6818347" y="4849481"/>
            <a:ext cx="1282043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Lekerekített téglalap 2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Allocated</a:t>
            </a:r>
            <a:r>
              <a:rPr lang="hu-HU" sz="4400" b="1" dirty="0" smtClean="0"/>
              <a:t> </a:t>
            </a:r>
            <a:r>
              <a:rPr lang="hu-HU" sz="4400" b="1" dirty="0" err="1"/>
              <a:t>M</a:t>
            </a:r>
            <a:r>
              <a:rPr lang="hu-HU" sz="4400" b="1" dirty="0" err="1" smtClean="0"/>
              <a:t>emory</a:t>
            </a:r>
            <a:endParaRPr lang="hu-HU" sz="3600" b="1" dirty="0">
              <a:solidFill>
                <a:schemeClr val="bg1"/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80017"/>
            <a:ext cx="1612487" cy="1881236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1" y="3477960"/>
            <a:ext cx="1123855" cy="1905667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1958108" y="1647346"/>
            <a:ext cx="359772" cy="15465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135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hu-HU" sz="1350" b="1" dirty="0" smtClean="0">
                <a:solidFill>
                  <a:srgbClr val="FF0000"/>
                </a:solidFill>
              </a:rPr>
              <a:t>4</a:t>
            </a:r>
          </a:p>
          <a:p>
            <a:r>
              <a:rPr lang="hu-HU" sz="1350" b="1" dirty="0" smtClean="0">
                <a:solidFill>
                  <a:srgbClr val="FF0000"/>
                </a:solidFill>
              </a:rPr>
              <a:t>4</a:t>
            </a:r>
          </a:p>
          <a:p>
            <a:r>
              <a:rPr lang="hu-HU" sz="1350" b="1" dirty="0" smtClean="0">
                <a:solidFill>
                  <a:srgbClr val="FF0000"/>
                </a:solidFill>
              </a:rPr>
              <a:t>8</a:t>
            </a:r>
          </a:p>
          <a:p>
            <a:r>
              <a:rPr lang="hu-HU" sz="135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hu-HU" sz="135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hu-HU" sz="1350" b="1" dirty="0"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751" y="1575338"/>
            <a:ext cx="312461" cy="1458148"/>
          </a:xfrm>
          <a:prstGeom prst="rect">
            <a:avLst/>
          </a:prstGeom>
        </p:spPr>
      </p:pic>
      <p:sp>
        <p:nvSpPr>
          <p:cNvPr id="8" name="Téglalap 7"/>
          <p:cNvSpPr/>
          <p:nvPr/>
        </p:nvSpPr>
        <p:spPr>
          <a:xfrm>
            <a:off x="2987824" y="4869160"/>
            <a:ext cx="25922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/>
          <p:cNvSpPr/>
          <p:nvPr/>
        </p:nvSpPr>
        <p:spPr>
          <a:xfrm>
            <a:off x="2987824" y="4653136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/>
          <p:cNvSpPr/>
          <p:nvPr/>
        </p:nvSpPr>
        <p:spPr>
          <a:xfrm>
            <a:off x="4283968" y="4653136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5580112" y="4653136"/>
            <a:ext cx="25202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églalap 13"/>
          <p:cNvSpPr/>
          <p:nvPr/>
        </p:nvSpPr>
        <p:spPr>
          <a:xfrm>
            <a:off x="5580112" y="4869160"/>
            <a:ext cx="28803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/>
          <p:cNvSpPr/>
          <p:nvPr/>
        </p:nvSpPr>
        <p:spPr>
          <a:xfrm>
            <a:off x="5868144" y="4869160"/>
            <a:ext cx="9347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/>
          <p:cNvSpPr/>
          <p:nvPr/>
        </p:nvSpPr>
        <p:spPr>
          <a:xfrm>
            <a:off x="6804248" y="4869160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3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/>
          <a:srcRect b="35701"/>
          <a:stretch/>
        </p:blipFill>
        <p:spPr>
          <a:xfrm>
            <a:off x="978508" y="4653136"/>
            <a:ext cx="6905860" cy="1815618"/>
          </a:xfrm>
          <a:prstGeom prst="rect">
            <a:avLst/>
          </a:prstGeom>
        </p:spPr>
      </p:pic>
      <p:sp>
        <p:nvSpPr>
          <p:cNvPr id="21" name="Téglalap 20"/>
          <p:cNvSpPr/>
          <p:nvPr/>
        </p:nvSpPr>
        <p:spPr>
          <a:xfrm>
            <a:off x="4784893" y="5964698"/>
            <a:ext cx="295280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 16"/>
          <p:cNvSpPr/>
          <p:nvPr/>
        </p:nvSpPr>
        <p:spPr>
          <a:xfrm>
            <a:off x="2200550" y="5748674"/>
            <a:ext cx="288730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églalap 17"/>
          <p:cNvSpPr/>
          <p:nvPr/>
        </p:nvSpPr>
        <p:spPr>
          <a:xfrm>
            <a:off x="3496714" y="5748674"/>
            <a:ext cx="1295426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églalap 18"/>
          <p:cNvSpPr/>
          <p:nvPr/>
        </p:nvSpPr>
        <p:spPr>
          <a:xfrm>
            <a:off x="4788024" y="5748674"/>
            <a:ext cx="1283791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Téglalap 19"/>
          <p:cNvSpPr/>
          <p:nvPr/>
        </p:nvSpPr>
        <p:spPr>
          <a:xfrm>
            <a:off x="2199852" y="5956989"/>
            <a:ext cx="2568637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 21"/>
          <p:cNvSpPr/>
          <p:nvPr/>
        </p:nvSpPr>
        <p:spPr>
          <a:xfrm>
            <a:off x="5104148" y="5964698"/>
            <a:ext cx="342972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églalap 22"/>
          <p:cNvSpPr/>
          <p:nvPr/>
        </p:nvSpPr>
        <p:spPr>
          <a:xfrm>
            <a:off x="6031771" y="5945019"/>
            <a:ext cx="1282043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Lekerekített téglalap 2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/>
              <a:t>Allocated</a:t>
            </a:r>
            <a:r>
              <a:rPr lang="hu-HU" sz="4400" b="1" dirty="0"/>
              <a:t> </a:t>
            </a:r>
            <a:r>
              <a:rPr lang="hu-HU" sz="4400" b="1" dirty="0" err="1"/>
              <a:t>Memory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2201248" y="5964698"/>
            <a:ext cx="25922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/>
          <p:cNvSpPr/>
          <p:nvPr/>
        </p:nvSpPr>
        <p:spPr>
          <a:xfrm>
            <a:off x="2201248" y="5748674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/>
          <p:cNvSpPr/>
          <p:nvPr/>
        </p:nvSpPr>
        <p:spPr>
          <a:xfrm>
            <a:off x="3497392" y="5748674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4793536" y="5748674"/>
            <a:ext cx="25202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églalap 13"/>
          <p:cNvSpPr/>
          <p:nvPr/>
        </p:nvSpPr>
        <p:spPr>
          <a:xfrm>
            <a:off x="4793536" y="5964698"/>
            <a:ext cx="28803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/>
          <p:cNvSpPr/>
          <p:nvPr/>
        </p:nvSpPr>
        <p:spPr>
          <a:xfrm>
            <a:off x="5081568" y="5964698"/>
            <a:ext cx="9347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/>
          <p:cNvSpPr/>
          <p:nvPr/>
        </p:nvSpPr>
        <p:spPr>
          <a:xfrm>
            <a:off x="6017672" y="5964698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4" name="Kép 23"/>
          <p:cNvPicPr>
            <a:picLocks noChangeAspect="1"/>
          </p:cNvPicPr>
          <p:nvPr/>
        </p:nvPicPr>
        <p:blipFill rotWithShape="1">
          <a:blip r:embed="rId3"/>
          <a:srcRect r="22318"/>
          <a:stretch/>
        </p:blipFill>
        <p:spPr>
          <a:xfrm>
            <a:off x="1115616" y="3295002"/>
            <a:ext cx="6266091" cy="8540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Téglalap 24"/>
          <p:cNvSpPr/>
          <p:nvPr/>
        </p:nvSpPr>
        <p:spPr>
          <a:xfrm>
            <a:off x="4778702" y="3841003"/>
            <a:ext cx="295280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Téglalap 25"/>
          <p:cNvSpPr/>
          <p:nvPr/>
        </p:nvSpPr>
        <p:spPr>
          <a:xfrm>
            <a:off x="2194359" y="3624979"/>
            <a:ext cx="288730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églalap 26"/>
          <p:cNvSpPr/>
          <p:nvPr/>
        </p:nvSpPr>
        <p:spPr>
          <a:xfrm>
            <a:off x="3490523" y="3624979"/>
            <a:ext cx="1295426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églalap 27"/>
          <p:cNvSpPr/>
          <p:nvPr/>
        </p:nvSpPr>
        <p:spPr>
          <a:xfrm>
            <a:off x="4788024" y="3624979"/>
            <a:ext cx="1283791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Téglalap 28"/>
          <p:cNvSpPr/>
          <p:nvPr/>
        </p:nvSpPr>
        <p:spPr>
          <a:xfrm>
            <a:off x="2193661" y="3833294"/>
            <a:ext cx="2568637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Téglalap 29"/>
          <p:cNvSpPr/>
          <p:nvPr/>
        </p:nvSpPr>
        <p:spPr>
          <a:xfrm>
            <a:off x="5097957" y="3841003"/>
            <a:ext cx="342972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Téglalap 30"/>
          <p:cNvSpPr/>
          <p:nvPr/>
        </p:nvSpPr>
        <p:spPr>
          <a:xfrm>
            <a:off x="6025580" y="3821324"/>
            <a:ext cx="1282043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Téglalap 31"/>
          <p:cNvSpPr/>
          <p:nvPr/>
        </p:nvSpPr>
        <p:spPr>
          <a:xfrm>
            <a:off x="2195057" y="3841003"/>
            <a:ext cx="25922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Téglalap 32"/>
          <p:cNvSpPr/>
          <p:nvPr/>
        </p:nvSpPr>
        <p:spPr>
          <a:xfrm>
            <a:off x="2195057" y="3624979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Téglalap 33"/>
          <p:cNvSpPr/>
          <p:nvPr/>
        </p:nvSpPr>
        <p:spPr>
          <a:xfrm>
            <a:off x="3491201" y="3624979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Téglalap 34"/>
          <p:cNvSpPr/>
          <p:nvPr/>
        </p:nvSpPr>
        <p:spPr>
          <a:xfrm>
            <a:off x="4787345" y="3624979"/>
            <a:ext cx="25202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Téglalap 35"/>
          <p:cNvSpPr/>
          <p:nvPr/>
        </p:nvSpPr>
        <p:spPr>
          <a:xfrm>
            <a:off x="4787345" y="3841003"/>
            <a:ext cx="28803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Téglalap 36"/>
          <p:cNvSpPr/>
          <p:nvPr/>
        </p:nvSpPr>
        <p:spPr>
          <a:xfrm>
            <a:off x="5075377" y="3841003"/>
            <a:ext cx="9347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Téglalap 37"/>
          <p:cNvSpPr/>
          <p:nvPr/>
        </p:nvSpPr>
        <p:spPr>
          <a:xfrm>
            <a:off x="6011481" y="3841003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605" y="2110464"/>
            <a:ext cx="6289358" cy="8521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4" name="Téglalap 53"/>
          <p:cNvSpPr/>
          <p:nvPr/>
        </p:nvSpPr>
        <p:spPr>
          <a:xfrm>
            <a:off x="4780777" y="2696739"/>
            <a:ext cx="295280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Téglalap 54"/>
          <p:cNvSpPr/>
          <p:nvPr/>
        </p:nvSpPr>
        <p:spPr>
          <a:xfrm>
            <a:off x="2196434" y="2480715"/>
            <a:ext cx="288730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Téglalap 55"/>
          <p:cNvSpPr/>
          <p:nvPr/>
        </p:nvSpPr>
        <p:spPr>
          <a:xfrm>
            <a:off x="3492598" y="2480715"/>
            <a:ext cx="1295426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Téglalap 56"/>
          <p:cNvSpPr/>
          <p:nvPr/>
        </p:nvSpPr>
        <p:spPr>
          <a:xfrm>
            <a:off x="4788024" y="2480715"/>
            <a:ext cx="1283791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Téglalap 57"/>
          <p:cNvSpPr/>
          <p:nvPr/>
        </p:nvSpPr>
        <p:spPr>
          <a:xfrm>
            <a:off x="2195736" y="2689030"/>
            <a:ext cx="2568637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Téglalap 58"/>
          <p:cNvSpPr/>
          <p:nvPr/>
        </p:nvSpPr>
        <p:spPr>
          <a:xfrm>
            <a:off x="5100032" y="2696739"/>
            <a:ext cx="342972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Téglalap 59"/>
          <p:cNvSpPr/>
          <p:nvPr/>
        </p:nvSpPr>
        <p:spPr>
          <a:xfrm>
            <a:off x="6027655" y="2677060"/>
            <a:ext cx="1282043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Téglalap 60"/>
          <p:cNvSpPr/>
          <p:nvPr/>
        </p:nvSpPr>
        <p:spPr>
          <a:xfrm>
            <a:off x="2197132" y="2696739"/>
            <a:ext cx="25922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Téglalap 61"/>
          <p:cNvSpPr/>
          <p:nvPr/>
        </p:nvSpPr>
        <p:spPr>
          <a:xfrm>
            <a:off x="2197132" y="2480715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Téglalap 62"/>
          <p:cNvSpPr/>
          <p:nvPr/>
        </p:nvSpPr>
        <p:spPr>
          <a:xfrm>
            <a:off x="3493276" y="2480715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Téglalap 63"/>
          <p:cNvSpPr/>
          <p:nvPr/>
        </p:nvSpPr>
        <p:spPr>
          <a:xfrm>
            <a:off x="4789420" y="2480715"/>
            <a:ext cx="25202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Téglalap 64"/>
          <p:cNvSpPr/>
          <p:nvPr/>
        </p:nvSpPr>
        <p:spPr>
          <a:xfrm>
            <a:off x="4789420" y="2696739"/>
            <a:ext cx="28803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Téglalap 65"/>
          <p:cNvSpPr/>
          <p:nvPr/>
        </p:nvSpPr>
        <p:spPr>
          <a:xfrm>
            <a:off x="5077452" y="2696739"/>
            <a:ext cx="9347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Téglalap 66"/>
          <p:cNvSpPr/>
          <p:nvPr/>
        </p:nvSpPr>
        <p:spPr>
          <a:xfrm>
            <a:off x="6013556" y="2696739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Lekerekített téglalap 67"/>
          <p:cNvSpPr/>
          <p:nvPr/>
        </p:nvSpPr>
        <p:spPr>
          <a:xfrm>
            <a:off x="2843808" y="1052736"/>
            <a:ext cx="3672408" cy="4841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err="1" smtClean="0">
                <a:solidFill>
                  <a:schemeClr val="tx1"/>
                </a:solidFill>
              </a:rPr>
              <a:t>Struct</a:t>
            </a:r>
            <a:r>
              <a:rPr lang="hu-HU" sz="2400" b="1" dirty="0" smtClean="0">
                <a:solidFill>
                  <a:schemeClr val="tx1"/>
                </a:solidFill>
              </a:rPr>
              <a:t> in a File</a:t>
            </a:r>
            <a:endParaRPr lang="hu-H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72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kerekített téglalap 2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/>
              <a:t>Allocated</a:t>
            </a:r>
            <a:r>
              <a:rPr lang="hu-HU" sz="4400" b="1" dirty="0"/>
              <a:t> </a:t>
            </a:r>
            <a:r>
              <a:rPr lang="hu-HU" sz="4400" b="1" dirty="0" err="1"/>
              <a:t>Memory</a:t>
            </a:r>
            <a:endParaRPr lang="hu-HU" sz="3600" b="1" dirty="0">
              <a:solidFill>
                <a:schemeClr val="bg1"/>
              </a:solidFill>
            </a:endParaRPr>
          </a:p>
        </p:txBody>
      </p:sp>
      <p:grpSp>
        <p:nvGrpSpPr>
          <p:cNvPr id="40" name="Csoportba foglalás 39"/>
          <p:cNvGrpSpPr/>
          <p:nvPr/>
        </p:nvGrpSpPr>
        <p:grpSpPr>
          <a:xfrm>
            <a:off x="1090737" y="4366808"/>
            <a:ext cx="7792493" cy="2158536"/>
            <a:chOff x="1090737" y="4366808"/>
            <a:chExt cx="7792493" cy="2158536"/>
          </a:xfrm>
        </p:grpSpPr>
        <p:pic>
          <p:nvPicPr>
            <p:cNvPr id="6" name="Kép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1089" y="4366808"/>
              <a:ext cx="1822141" cy="2158536"/>
            </a:xfrm>
            <a:prstGeom prst="rect">
              <a:avLst/>
            </a:prstGeom>
          </p:spPr>
        </p:pic>
        <p:pic>
          <p:nvPicPr>
            <p:cNvPr id="2" name="Kép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0737" y="4653136"/>
              <a:ext cx="6289358" cy="8521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39" name="Csoportba foglalás 38"/>
            <p:cNvGrpSpPr/>
            <p:nvPr/>
          </p:nvGrpSpPr>
          <p:grpSpPr>
            <a:xfrm>
              <a:off x="2193661" y="5013176"/>
              <a:ext cx="5113964" cy="432048"/>
              <a:chOff x="2193661" y="5013176"/>
              <a:chExt cx="5113964" cy="432048"/>
            </a:xfrm>
          </p:grpSpPr>
          <p:sp>
            <p:nvSpPr>
              <p:cNvPr id="21" name="Téglalap 20"/>
              <p:cNvSpPr/>
              <p:nvPr/>
            </p:nvSpPr>
            <p:spPr>
              <a:xfrm>
                <a:off x="4778702" y="5229200"/>
                <a:ext cx="295280" cy="216024"/>
              </a:xfrm>
              <a:prstGeom prst="rect">
                <a:avLst/>
              </a:prstGeom>
              <a:solidFill>
                <a:srgbClr val="FFFF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7" name="Téglalap 16"/>
              <p:cNvSpPr/>
              <p:nvPr/>
            </p:nvSpPr>
            <p:spPr>
              <a:xfrm>
                <a:off x="2194359" y="5013176"/>
                <a:ext cx="288730" cy="216024"/>
              </a:xfrm>
              <a:prstGeom prst="rect">
                <a:avLst/>
              </a:prstGeom>
              <a:solidFill>
                <a:srgbClr val="FFFF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8" name="Téglalap 17"/>
              <p:cNvSpPr/>
              <p:nvPr/>
            </p:nvSpPr>
            <p:spPr>
              <a:xfrm>
                <a:off x="3490523" y="5013176"/>
                <a:ext cx="283198" cy="208315"/>
              </a:xfrm>
              <a:prstGeom prst="rect">
                <a:avLst/>
              </a:prstGeom>
              <a:solidFill>
                <a:srgbClr val="FFFF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9" name="Téglalap 18"/>
              <p:cNvSpPr/>
              <p:nvPr/>
            </p:nvSpPr>
            <p:spPr>
              <a:xfrm>
                <a:off x="4781833" y="5013176"/>
                <a:ext cx="1283791" cy="216024"/>
              </a:xfrm>
              <a:prstGeom prst="rect">
                <a:avLst/>
              </a:prstGeom>
              <a:solidFill>
                <a:srgbClr val="FFFF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0" name="Téglalap 19"/>
              <p:cNvSpPr/>
              <p:nvPr/>
            </p:nvSpPr>
            <p:spPr>
              <a:xfrm>
                <a:off x="2193661" y="5221491"/>
                <a:ext cx="2568637" cy="216024"/>
              </a:xfrm>
              <a:prstGeom prst="rect">
                <a:avLst/>
              </a:prstGeom>
              <a:solidFill>
                <a:srgbClr val="FFFF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2" name="Téglalap 21"/>
              <p:cNvSpPr/>
              <p:nvPr/>
            </p:nvSpPr>
            <p:spPr>
              <a:xfrm>
                <a:off x="5097957" y="5229200"/>
                <a:ext cx="342972" cy="216024"/>
              </a:xfrm>
              <a:prstGeom prst="rect">
                <a:avLst/>
              </a:prstGeom>
              <a:solidFill>
                <a:srgbClr val="FFFF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3" name="Téglalap 22"/>
              <p:cNvSpPr/>
              <p:nvPr/>
            </p:nvSpPr>
            <p:spPr>
              <a:xfrm>
                <a:off x="6025581" y="5209521"/>
                <a:ext cx="339034" cy="227994"/>
              </a:xfrm>
              <a:prstGeom prst="rect">
                <a:avLst/>
              </a:prstGeom>
              <a:solidFill>
                <a:srgbClr val="FFFF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" name="Téglalap 7"/>
              <p:cNvSpPr/>
              <p:nvPr/>
            </p:nvSpPr>
            <p:spPr>
              <a:xfrm>
                <a:off x="2195057" y="5229200"/>
                <a:ext cx="2592288" cy="21602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" name="Téglalap 8"/>
              <p:cNvSpPr/>
              <p:nvPr/>
            </p:nvSpPr>
            <p:spPr>
              <a:xfrm>
                <a:off x="2195057" y="5013176"/>
                <a:ext cx="1296144" cy="21602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1" name="Téglalap 10"/>
              <p:cNvSpPr/>
              <p:nvPr/>
            </p:nvSpPr>
            <p:spPr>
              <a:xfrm>
                <a:off x="3491201" y="5013176"/>
                <a:ext cx="1296144" cy="21602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3" name="Téglalap 12"/>
              <p:cNvSpPr/>
              <p:nvPr/>
            </p:nvSpPr>
            <p:spPr>
              <a:xfrm>
                <a:off x="4787345" y="5013176"/>
                <a:ext cx="2520280" cy="21602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4" name="Téglalap 13"/>
              <p:cNvSpPr/>
              <p:nvPr/>
            </p:nvSpPr>
            <p:spPr>
              <a:xfrm>
                <a:off x="4787345" y="5229200"/>
                <a:ext cx="288032" cy="21602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5" name="Téglalap 14"/>
              <p:cNvSpPr/>
              <p:nvPr/>
            </p:nvSpPr>
            <p:spPr>
              <a:xfrm>
                <a:off x="5075377" y="5229200"/>
                <a:ext cx="934708" cy="21602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6" name="Téglalap 15"/>
              <p:cNvSpPr/>
              <p:nvPr/>
            </p:nvSpPr>
            <p:spPr>
              <a:xfrm>
                <a:off x="6011481" y="5229200"/>
                <a:ext cx="1296144" cy="21602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</p:grpSp>
      <p:pic>
        <p:nvPicPr>
          <p:cNvPr id="24" name="Kép 23"/>
          <p:cNvPicPr>
            <a:picLocks noChangeAspect="1"/>
          </p:cNvPicPr>
          <p:nvPr/>
        </p:nvPicPr>
        <p:blipFill rotWithShape="1">
          <a:blip r:embed="rId4"/>
          <a:srcRect r="22318"/>
          <a:stretch/>
        </p:blipFill>
        <p:spPr>
          <a:xfrm>
            <a:off x="1115616" y="3295002"/>
            <a:ext cx="6266091" cy="8540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Téglalap 24"/>
          <p:cNvSpPr/>
          <p:nvPr/>
        </p:nvSpPr>
        <p:spPr>
          <a:xfrm>
            <a:off x="4778702" y="3841003"/>
            <a:ext cx="295280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Téglalap 25"/>
          <p:cNvSpPr/>
          <p:nvPr/>
        </p:nvSpPr>
        <p:spPr>
          <a:xfrm>
            <a:off x="2194359" y="3624979"/>
            <a:ext cx="288730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églalap 26"/>
          <p:cNvSpPr/>
          <p:nvPr/>
        </p:nvSpPr>
        <p:spPr>
          <a:xfrm>
            <a:off x="3490523" y="3624979"/>
            <a:ext cx="1295426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églalap 27"/>
          <p:cNvSpPr/>
          <p:nvPr/>
        </p:nvSpPr>
        <p:spPr>
          <a:xfrm>
            <a:off x="4788024" y="3624979"/>
            <a:ext cx="1283791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Téglalap 28"/>
          <p:cNvSpPr/>
          <p:nvPr/>
        </p:nvSpPr>
        <p:spPr>
          <a:xfrm>
            <a:off x="2193661" y="3833294"/>
            <a:ext cx="2568637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Téglalap 29"/>
          <p:cNvSpPr/>
          <p:nvPr/>
        </p:nvSpPr>
        <p:spPr>
          <a:xfrm>
            <a:off x="5097957" y="3841003"/>
            <a:ext cx="342972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Téglalap 30"/>
          <p:cNvSpPr/>
          <p:nvPr/>
        </p:nvSpPr>
        <p:spPr>
          <a:xfrm>
            <a:off x="6025580" y="3821324"/>
            <a:ext cx="1282043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Téglalap 31"/>
          <p:cNvSpPr/>
          <p:nvPr/>
        </p:nvSpPr>
        <p:spPr>
          <a:xfrm>
            <a:off x="2195057" y="3841003"/>
            <a:ext cx="25922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Téglalap 32"/>
          <p:cNvSpPr/>
          <p:nvPr/>
        </p:nvSpPr>
        <p:spPr>
          <a:xfrm>
            <a:off x="2195057" y="3624979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Téglalap 33"/>
          <p:cNvSpPr/>
          <p:nvPr/>
        </p:nvSpPr>
        <p:spPr>
          <a:xfrm>
            <a:off x="3491201" y="3624979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Téglalap 34"/>
          <p:cNvSpPr/>
          <p:nvPr/>
        </p:nvSpPr>
        <p:spPr>
          <a:xfrm>
            <a:off x="4787345" y="3624979"/>
            <a:ext cx="25202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Téglalap 35"/>
          <p:cNvSpPr/>
          <p:nvPr/>
        </p:nvSpPr>
        <p:spPr>
          <a:xfrm>
            <a:off x="4787345" y="3841003"/>
            <a:ext cx="28803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Téglalap 36"/>
          <p:cNvSpPr/>
          <p:nvPr/>
        </p:nvSpPr>
        <p:spPr>
          <a:xfrm>
            <a:off x="5075377" y="3841003"/>
            <a:ext cx="9347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Téglalap 37"/>
          <p:cNvSpPr/>
          <p:nvPr/>
        </p:nvSpPr>
        <p:spPr>
          <a:xfrm>
            <a:off x="6011481" y="3841003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605" y="2110464"/>
            <a:ext cx="6289358" cy="8521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4" name="Téglalap 53"/>
          <p:cNvSpPr/>
          <p:nvPr/>
        </p:nvSpPr>
        <p:spPr>
          <a:xfrm>
            <a:off x="4780777" y="2696739"/>
            <a:ext cx="295280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Téglalap 54"/>
          <p:cNvSpPr/>
          <p:nvPr/>
        </p:nvSpPr>
        <p:spPr>
          <a:xfrm>
            <a:off x="2196434" y="2480715"/>
            <a:ext cx="288730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Téglalap 55"/>
          <p:cNvSpPr/>
          <p:nvPr/>
        </p:nvSpPr>
        <p:spPr>
          <a:xfrm>
            <a:off x="3492598" y="2480715"/>
            <a:ext cx="1295426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Téglalap 56"/>
          <p:cNvSpPr/>
          <p:nvPr/>
        </p:nvSpPr>
        <p:spPr>
          <a:xfrm>
            <a:off x="4788024" y="2480715"/>
            <a:ext cx="1283791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Téglalap 57"/>
          <p:cNvSpPr/>
          <p:nvPr/>
        </p:nvSpPr>
        <p:spPr>
          <a:xfrm>
            <a:off x="2195736" y="2689030"/>
            <a:ext cx="2568637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Téglalap 58"/>
          <p:cNvSpPr/>
          <p:nvPr/>
        </p:nvSpPr>
        <p:spPr>
          <a:xfrm>
            <a:off x="5100032" y="2696739"/>
            <a:ext cx="342972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Téglalap 59"/>
          <p:cNvSpPr/>
          <p:nvPr/>
        </p:nvSpPr>
        <p:spPr>
          <a:xfrm>
            <a:off x="6027655" y="2677060"/>
            <a:ext cx="1282043" cy="21602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Téglalap 60"/>
          <p:cNvSpPr/>
          <p:nvPr/>
        </p:nvSpPr>
        <p:spPr>
          <a:xfrm>
            <a:off x="2197132" y="2696739"/>
            <a:ext cx="25922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Téglalap 61"/>
          <p:cNvSpPr/>
          <p:nvPr/>
        </p:nvSpPr>
        <p:spPr>
          <a:xfrm>
            <a:off x="2197132" y="2480715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Téglalap 62"/>
          <p:cNvSpPr/>
          <p:nvPr/>
        </p:nvSpPr>
        <p:spPr>
          <a:xfrm>
            <a:off x="3493276" y="2480715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Téglalap 63"/>
          <p:cNvSpPr/>
          <p:nvPr/>
        </p:nvSpPr>
        <p:spPr>
          <a:xfrm>
            <a:off x="4789420" y="2480715"/>
            <a:ext cx="25202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Téglalap 64"/>
          <p:cNvSpPr/>
          <p:nvPr/>
        </p:nvSpPr>
        <p:spPr>
          <a:xfrm>
            <a:off x="4789420" y="2696739"/>
            <a:ext cx="28803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Téglalap 65"/>
          <p:cNvSpPr/>
          <p:nvPr/>
        </p:nvSpPr>
        <p:spPr>
          <a:xfrm>
            <a:off x="5077452" y="2696739"/>
            <a:ext cx="9347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Téglalap 66"/>
          <p:cNvSpPr/>
          <p:nvPr/>
        </p:nvSpPr>
        <p:spPr>
          <a:xfrm>
            <a:off x="6013556" y="2696739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Lekerekített téglalap 84"/>
          <p:cNvSpPr/>
          <p:nvPr/>
        </p:nvSpPr>
        <p:spPr>
          <a:xfrm>
            <a:off x="2843808" y="1052736"/>
            <a:ext cx="3672408" cy="4841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err="1" smtClean="0">
                <a:solidFill>
                  <a:schemeClr val="tx1"/>
                </a:solidFill>
              </a:rPr>
              <a:t>Struct</a:t>
            </a:r>
            <a:r>
              <a:rPr lang="hu-HU" sz="2400" b="1" dirty="0" smtClean="0">
                <a:solidFill>
                  <a:schemeClr val="tx1"/>
                </a:solidFill>
              </a:rPr>
              <a:t> in a File</a:t>
            </a:r>
            <a:endParaRPr lang="hu-H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64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64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2.5E-6 -0.37222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8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kerekített téglalap 2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Allocated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Memory</a:t>
            </a:r>
            <a:endParaRPr lang="hu-HU" sz="3600" b="1" dirty="0">
              <a:solidFill>
                <a:schemeClr val="bg1"/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890" y="4412467"/>
            <a:ext cx="6208205" cy="8250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Kép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906" y="4385103"/>
            <a:ext cx="1442180" cy="2240280"/>
          </a:xfrm>
          <a:prstGeom prst="rect">
            <a:avLst/>
          </a:prstGeom>
        </p:spPr>
      </p:pic>
      <p:pic>
        <p:nvPicPr>
          <p:cNvPr id="80" name="Kép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089" y="1846528"/>
            <a:ext cx="1822141" cy="2158536"/>
          </a:xfrm>
          <a:prstGeom prst="rect">
            <a:avLst/>
          </a:prstGeom>
        </p:spPr>
      </p:pic>
      <p:pic>
        <p:nvPicPr>
          <p:cNvPr id="81" name="Kép 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737" y="2132856"/>
            <a:ext cx="6289358" cy="85210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2" name="Csoportba foglalás 81"/>
          <p:cNvGrpSpPr/>
          <p:nvPr/>
        </p:nvGrpSpPr>
        <p:grpSpPr>
          <a:xfrm>
            <a:off x="2193661" y="2492896"/>
            <a:ext cx="5113964" cy="432048"/>
            <a:chOff x="2193661" y="5013176"/>
            <a:chExt cx="5113964" cy="432048"/>
          </a:xfrm>
        </p:grpSpPr>
        <p:sp>
          <p:nvSpPr>
            <p:cNvPr id="83" name="Téglalap 82"/>
            <p:cNvSpPr/>
            <p:nvPr/>
          </p:nvSpPr>
          <p:spPr>
            <a:xfrm>
              <a:off x="4778702" y="5229200"/>
              <a:ext cx="295280" cy="216024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4" name="Téglalap 83"/>
            <p:cNvSpPr/>
            <p:nvPr/>
          </p:nvSpPr>
          <p:spPr>
            <a:xfrm>
              <a:off x="2194359" y="5013176"/>
              <a:ext cx="288730" cy="216024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5" name="Téglalap 84"/>
            <p:cNvSpPr/>
            <p:nvPr/>
          </p:nvSpPr>
          <p:spPr>
            <a:xfrm>
              <a:off x="3490523" y="5013176"/>
              <a:ext cx="283198" cy="208315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6" name="Téglalap 85"/>
            <p:cNvSpPr/>
            <p:nvPr/>
          </p:nvSpPr>
          <p:spPr>
            <a:xfrm>
              <a:off x="4781833" y="5013176"/>
              <a:ext cx="1283791" cy="216024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7" name="Téglalap 86"/>
            <p:cNvSpPr/>
            <p:nvPr/>
          </p:nvSpPr>
          <p:spPr>
            <a:xfrm>
              <a:off x="2193661" y="5221491"/>
              <a:ext cx="2568637" cy="216024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8" name="Téglalap 87"/>
            <p:cNvSpPr/>
            <p:nvPr/>
          </p:nvSpPr>
          <p:spPr>
            <a:xfrm>
              <a:off x="5097957" y="5229200"/>
              <a:ext cx="342972" cy="216024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9" name="Téglalap 88"/>
            <p:cNvSpPr/>
            <p:nvPr/>
          </p:nvSpPr>
          <p:spPr>
            <a:xfrm>
              <a:off x="6025581" y="5209521"/>
              <a:ext cx="339034" cy="227994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0" name="Téglalap 89"/>
            <p:cNvSpPr/>
            <p:nvPr/>
          </p:nvSpPr>
          <p:spPr>
            <a:xfrm>
              <a:off x="2195057" y="5229200"/>
              <a:ext cx="2592288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1" name="Téglalap 90"/>
            <p:cNvSpPr/>
            <p:nvPr/>
          </p:nvSpPr>
          <p:spPr>
            <a:xfrm>
              <a:off x="2195057" y="5013176"/>
              <a:ext cx="1296144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2" name="Téglalap 91"/>
            <p:cNvSpPr/>
            <p:nvPr/>
          </p:nvSpPr>
          <p:spPr>
            <a:xfrm>
              <a:off x="3491201" y="5013176"/>
              <a:ext cx="1296144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3" name="Téglalap 92"/>
            <p:cNvSpPr/>
            <p:nvPr/>
          </p:nvSpPr>
          <p:spPr>
            <a:xfrm>
              <a:off x="4787345" y="5013176"/>
              <a:ext cx="2520280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4" name="Téglalap 93"/>
            <p:cNvSpPr/>
            <p:nvPr/>
          </p:nvSpPr>
          <p:spPr>
            <a:xfrm>
              <a:off x="4787345" y="5229200"/>
              <a:ext cx="288032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5" name="Téglalap 94"/>
            <p:cNvSpPr/>
            <p:nvPr/>
          </p:nvSpPr>
          <p:spPr>
            <a:xfrm>
              <a:off x="5075377" y="5229200"/>
              <a:ext cx="934708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6" name="Téglalap 95"/>
            <p:cNvSpPr/>
            <p:nvPr/>
          </p:nvSpPr>
          <p:spPr>
            <a:xfrm>
              <a:off x="6011481" y="5229200"/>
              <a:ext cx="1296144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" name="Csoportba foglalás 96"/>
          <p:cNvGrpSpPr/>
          <p:nvPr/>
        </p:nvGrpSpPr>
        <p:grpSpPr>
          <a:xfrm>
            <a:off x="2193661" y="4725144"/>
            <a:ext cx="5113964" cy="432048"/>
            <a:chOff x="2193661" y="5013176"/>
            <a:chExt cx="5113964" cy="432048"/>
          </a:xfrm>
        </p:grpSpPr>
        <p:sp>
          <p:nvSpPr>
            <p:cNvPr id="98" name="Téglalap 97"/>
            <p:cNvSpPr/>
            <p:nvPr/>
          </p:nvSpPr>
          <p:spPr>
            <a:xfrm>
              <a:off x="4778702" y="5229200"/>
              <a:ext cx="295280" cy="216024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" name="Téglalap 98"/>
            <p:cNvSpPr/>
            <p:nvPr/>
          </p:nvSpPr>
          <p:spPr>
            <a:xfrm>
              <a:off x="2194359" y="5013176"/>
              <a:ext cx="288730" cy="216024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" name="Téglalap 99"/>
            <p:cNvSpPr/>
            <p:nvPr/>
          </p:nvSpPr>
          <p:spPr>
            <a:xfrm>
              <a:off x="3490523" y="5013176"/>
              <a:ext cx="283198" cy="208315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" name="Téglalap 100"/>
            <p:cNvSpPr/>
            <p:nvPr/>
          </p:nvSpPr>
          <p:spPr>
            <a:xfrm>
              <a:off x="4781833" y="5013176"/>
              <a:ext cx="1283791" cy="216024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" name="Téglalap 101"/>
            <p:cNvSpPr/>
            <p:nvPr/>
          </p:nvSpPr>
          <p:spPr>
            <a:xfrm>
              <a:off x="2193661" y="5221491"/>
              <a:ext cx="2568637" cy="216024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" name="Téglalap 102"/>
            <p:cNvSpPr/>
            <p:nvPr/>
          </p:nvSpPr>
          <p:spPr>
            <a:xfrm>
              <a:off x="5097957" y="5229200"/>
              <a:ext cx="342972" cy="216024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" name="Téglalap 103"/>
            <p:cNvSpPr/>
            <p:nvPr/>
          </p:nvSpPr>
          <p:spPr>
            <a:xfrm>
              <a:off x="6025581" y="5209521"/>
              <a:ext cx="339034" cy="227994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" name="Téglalap 104"/>
            <p:cNvSpPr/>
            <p:nvPr/>
          </p:nvSpPr>
          <p:spPr>
            <a:xfrm>
              <a:off x="2195057" y="5229200"/>
              <a:ext cx="2592288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" name="Téglalap 105"/>
            <p:cNvSpPr/>
            <p:nvPr/>
          </p:nvSpPr>
          <p:spPr>
            <a:xfrm>
              <a:off x="2195057" y="5013176"/>
              <a:ext cx="1296144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" name="Téglalap 106"/>
            <p:cNvSpPr/>
            <p:nvPr/>
          </p:nvSpPr>
          <p:spPr>
            <a:xfrm>
              <a:off x="3491201" y="5013176"/>
              <a:ext cx="1296144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" name="Téglalap 107"/>
            <p:cNvSpPr/>
            <p:nvPr/>
          </p:nvSpPr>
          <p:spPr>
            <a:xfrm>
              <a:off x="4787345" y="5013176"/>
              <a:ext cx="2520280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" name="Téglalap 108"/>
            <p:cNvSpPr/>
            <p:nvPr/>
          </p:nvSpPr>
          <p:spPr>
            <a:xfrm>
              <a:off x="4787345" y="5229200"/>
              <a:ext cx="288032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" name="Téglalap 109"/>
            <p:cNvSpPr/>
            <p:nvPr/>
          </p:nvSpPr>
          <p:spPr>
            <a:xfrm>
              <a:off x="5075377" y="5229200"/>
              <a:ext cx="934708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1" name="Téglalap 110"/>
            <p:cNvSpPr/>
            <p:nvPr/>
          </p:nvSpPr>
          <p:spPr>
            <a:xfrm>
              <a:off x="6011481" y="5229200"/>
              <a:ext cx="1296144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42" name="Lefelé nyíl 41"/>
          <p:cNvSpPr/>
          <p:nvPr/>
        </p:nvSpPr>
        <p:spPr>
          <a:xfrm>
            <a:off x="3490523" y="3985065"/>
            <a:ext cx="283198" cy="380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" name="Lefelé nyíl 111"/>
          <p:cNvSpPr/>
          <p:nvPr/>
        </p:nvSpPr>
        <p:spPr>
          <a:xfrm>
            <a:off x="3490523" y="1682341"/>
            <a:ext cx="283198" cy="380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Felhő 42"/>
          <p:cNvSpPr/>
          <p:nvPr/>
        </p:nvSpPr>
        <p:spPr>
          <a:xfrm>
            <a:off x="2683564" y="5035486"/>
            <a:ext cx="2304256" cy="80407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/>
              <a:t>overflow</a:t>
            </a:r>
            <a:endParaRPr lang="hu-HU" sz="2800" dirty="0"/>
          </a:p>
        </p:txBody>
      </p:sp>
      <p:sp>
        <p:nvSpPr>
          <p:cNvPr id="113" name="Lekerekített téglalap 112"/>
          <p:cNvSpPr/>
          <p:nvPr/>
        </p:nvSpPr>
        <p:spPr>
          <a:xfrm>
            <a:off x="2843808" y="1052736"/>
            <a:ext cx="3672408" cy="4841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err="1" smtClean="0">
                <a:solidFill>
                  <a:schemeClr val="tx1"/>
                </a:solidFill>
              </a:rPr>
              <a:t>Bitfields</a:t>
            </a:r>
            <a:endParaRPr lang="hu-H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85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1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kerekített téglalap 2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Take</a:t>
            </a:r>
            <a:r>
              <a:rPr lang="hu-HU" sz="4400" b="1" dirty="0" smtClean="0"/>
              <a:t> Home </a:t>
            </a:r>
            <a:r>
              <a:rPr lang="hu-HU" sz="4400" b="1" dirty="0" err="1" smtClean="0"/>
              <a:t>Message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539552" y="1628800"/>
            <a:ext cx="8064896" cy="27363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You</a:t>
            </a: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can’t</a:t>
            </a: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 be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sure</a:t>
            </a: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about</a:t>
            </a: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the</a:t>
            </a: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size</a:t>
            </a: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 of a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struct</a:t>
            </a:r>
            <a:endParaRPr lang="hu-HU" sz="3600" b="1" dirty="0">
              <a:latin typeface="+mj-lt"/>
              <a:cs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Always</a:t>
            </a: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use</a:t>
            </a: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sizeof</a:t>
            </a: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()</a:t>
            </a:r>
          </a:p>
        </p:txBody>
      </p:sp>
      <p:pic>
        <p:nvPicPr>
          <p:cNvPr id="2" name="Picture 2" descr="Képtalálat a következőre: „take home message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348173"/>
            <a:ext cx="3974579" cy="3177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ekerekített téglalap 5"/>
          <p:cNvSpPr/>
          <p:nvPr/>
        </p:nvSpPr>
        <p:spPr>
          <a:xfrm>
            <a:off x="539552" y="2708920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Thank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you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for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your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attention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3" name="Lekerekített téglalap 2"/>
          <p:cNvSpPr/>
          <p:nvPr/>
        </p:nvSpPr>
        <p:spPr>
          <a:xfrm>
            <a:off x="2897814" y="5805264"/>
            <a:ext cx="3348372" cy="648072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 smtClean="0">
                <a:solidFill>
                  <a:schemeClr val="bg1"/>
                </a:solidFill>
              </a:rPr>
              <a:t>András Pásztor</a:t>
            </a:r>
          </a:p>
        </p:txBody>
      </p:sp>
    </p:spTree>
    <p:extLst>
      <p:ext uri="{BB962C8B-B14F-4D97-AF65-F5344CB8AC3E}">
        <p14:creationId xmlns:p14="http://schemas.microsoft.com/office/powerpoint/2010/main" val="179824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76</Words>
  <Application>Microsoft Office PowerPoint</Application>
  <PresentationFormat>Diavetítés a képernyőre (4:3 oldalarány)</PresentationFormat>
  <Paragraphs>36</Paragraphs>
  <Slides>8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Consolas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monster</dc:title>
  <dc:creator>Andris</dc:creator>
  <cp:lastModifiedBy>Andris</cp:lastModifiedBy>
  <cp:revision>133</cp:revision>
  <dcterms:created xsi:type="dcterms:W3CDTF">2017-10-06T12:35:22Z</dcterms:created>
  <dcterms:modified xsi:type="dcterms:W3CDTF">2017-10-27T14:07:49Z</dcterms:modified>
</cp:coreProperties>
</file>