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1" r:id="rId7"/>
    <p:sldId id="259" r:id="rId8"/>
    <p:sldId id="262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Képtalálat a következőre: „greenfox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0484" name="Picture 4" descr="Képtalálat a következőre: „greenfox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680520" cy="4680520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Few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words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about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the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first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week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Képtalálat a következőre: „greenfox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1506" name="AutoShape 2" descr="Képtalálat a következőre: „foxhol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1507" name="Picture 3" descr="C:\Documents and Settings\Andris\Asztal\Foxho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475" y="1700808"/>
            <a:ext cx="6819901" cy="4419600"/>
          </a:xfrm>
          <a:prstGeom prst="rect">
            <a:avLst/>
          </a:prstGeom>
          <a:noFill/>
        </p:spPr>
      </p:pic>
      <p:sp>
        <p:nvSpPr>
          <p:cNvPr id="10" name="Lekerekített téglalap 9"/>
          <p:cNvSpPr/>
          <p:nvPr/>
        </p:nvSpPr>
        <p:spPr>
          <a:xfrm>
            <a:off x="395536" y="5805264"/>
            <a:ext cx="5328592" cy="79208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bg1"/>
                </a:solidFill>
              </a:rPr>
              <a:t>This</a:t>
            </a:r>
            <a:r>
              <a:rPr lang="hu-HU" sz="2400" b="1" dirty="0" smtClean="0">
                <a:solidFill>
                  <a:schemeClr val="bg1"/>
                </a:solidFill>
              </a:rPr>
              <a:t> is </a:t>
            </a:r>
            <a:r>
              <a:rPr lang="hu-HU" sz="2400" b="1" dirty="0" err="1" smtClean="0">
                <a:solidFill>
                  <a:schemeClr val="bg1"/>
                </a:solidFill>
              </a:rPr>
              <a:t>how</a:t>
            </a:r>
            <a:r>
              <a:rPr lang="hu-HU" sz="2400" b="1" dirty="0" smtClean="0">
                <a:solidFill>
                  <a:schemeClr val="bg1"/>
                </a:solidFill>
              </a:rPr>
              <a:t> I </a:t>
            </a:r>
            <a:r>
              <a:rPr lang="hu-HU" sz="2400" b="1" dirty="0" err="1" smtClean="0">
                <a:solidFill>
                  <a:schemeClr val="bg1"/>
                </a:solidFill>
              </a:rPr>
              <a:t>feel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after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the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first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week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Few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words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about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the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first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week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avatars2.githubusercontent.com/u/31774970?v=4&amp;s=4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25144"/>
            <a:ext cx="1800200" cy="18002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564904"/>
            <a:ext cx="5581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AutoShape 5" descr="Képtalálat a következőre: „github monster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31" name="AutoShape 7" descr="Képtalálat a következőre: „github monster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 descr="C:\Documents and Settings\Andris\Asztal\letölté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060848"/>
            <a:ext cx="4320480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Szövegdoboz 8"/>
          <p:cNvSpPr txBox="1"/>
          <p:nvPr/>
        </p:nvSpPr>
        <p:spPr>
          <a:xfrm>
            <a:off x="467544" y="1124744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u-HU" sz="2800" dirty="0" smtClean="0"/>
              <a:t> </a:t>
            </a:r>
            <a:r>
              <a:rPr lang="hu-HU" sz="2800" dirty="0" err="1" smtClean="0"/>
              <a:t>Committed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use</a:t>
            </a:r>
            <a:r>
              <a:rPr lang="hu-HU" sz="2800" dirty="0" smtClean="0"/>
              <a:t> </a:t>
            </a:r>
            <a:r>
              <a:rPr lang="hu-HU" sz="2800" dirty="0" err="1" smtClean="0"/>
              <a:t>commit</a:t>
            </a:r>
            <a:endParaRPr lang="hu-HU" sz="2800" dirty="0" smtClean="0"/>
          </a:p>
          <a:p>
            <a:pPr>
              <a:buFontTx/>
              <a:buChar char="-"/>
            </a:pPr>
            <a:r>
              <a:rPr lang="hu-HU" sz="2800" dirty="0" smtClean="0"/>
              <a:t> Beated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GitHub</a:t>
            </a:r>
            <a:r>
              <a:rPr lang="hu-HU" sz="2800" dirty="0" smtClean="0"/>
              <a:t> </a:t>
            </a:r>
            <a:r>
              <a:rPr lang="hu-HU" sz="2800" dirty="0" err="1" smtClean="0"/>
              <a:t>monster</a:t>
            </a:r>
            <a:endParaRPr lang="hu-HU" sz="2800" dirty="0"/>
          </a:p>
        </p:txBody>
      </p:sp>
      <p:pic>
        <p:nvPicPr>
          <p:cNvPr id="10" name="Picture 12" descr="Képtalálat a következőre: „commit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3384376" cy="2032248"/>
          </a:xfrm>
          <a:prstGeom prst="rect">
            <a:avLst/>
          </a:prstGeom>
          <a:noFill/>
        </p:spPr>
      </p:pic>
      <p:pic>
        <p:nvPicPr>
          <p:cNvPr id="11" name="Picture 19" descr="C:\Documents and Settings\Andris\Asztal\letölté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204864"/>
            <a:ext cx="3384376" cy="2053011"/>
          </a:xfrm>
          <a:prstGeom prst="rect">
            <a:avLst/>
          </a:prstGeom>
          <a:noFill/>
        </p:spPr>
      </p:pic>
      <p:sp>
        <p:nvSpPr>
          <p:cNvPr id="13" name="Lekerekített téglalap 1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GitHub</a:t>
            </a:r>
            <a:r>
              <a:rPr lang="hu-HU" sz="4400" b="1" dirty="0" smtClean="0"/>
              <a:t> </a:t>
            </a:r>
            <a:r>
              <a:rPr lang="hu-HU" sz="4400" b="1" dirty="0" err="1"/>
              <a:t>M</a:t>
            </a:r>
            <a:r>
              <a:rPr lang="hu-HU" sz="4400" b="1" dirty="0" err="1" smtClean="0"/>
              <a:t>onster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91486"/>
            <a:ext cx="3888432" cy="544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1" y="1168689"/>
            <a:ext cx="3659461" cy="514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FizzBuzz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2.bp.blogspot.com/-uys2P_GPNbQ/VIfIOzkDfiI/AAAAAAAADYw/fUUaGvPX70U/s1600/powers%2Bof%2B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3600400" cy="2916958"/>
          </a:xfrm>
          <a:prstGeom prst="rect">
            <a:avLst/>
          </a:prstGeom>
          <a:noFill/>
        </p:spPr>
      </p:pic>
      <p:sp>
        <p:nvSpPr>
          <p:cNvPr id="5124" name="AutoShape 4" descr="Képtalálat a következőre: „odd even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126" name="AutoShape 6" descr="Képtalálat a következőre: „odd even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128" name="Picture 8" descr="Képtalálat a következőre: „odd even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429000"/>
            <a:ext cx="3443536" cy="1721768"/>
          </a:xfrm>
          <a:prstGeom prst="rect">
            <a:avLst/>
          </a:prstGeom>
          <a:noFill/>
        </p:spPr>
      </p:pic>
      <p:pic>
        <p:nvPicPr>
          <p:cNvPr id="5130" name="Picture 10" descr="Képtalálat a következőre: „indian english”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556792"/>
            <a:ext cx="4889500" cy="1440160"/>
          </a:xfrm>
          <a:prstGeom prst="rect">
            <a:avLst/>
          </a:prstGeom>
          <a:noFill/>
        </p:spPr>
      </p:pic>
      <p:sp>
        <p:nvSpPr>
          <p:cNvPr id="5134" name="AutoShape 14" descr="Képtalálat a következőre: „commit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136" name="AutoShape 16" descr="Képtalálat a következőre: „commit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138" name="AutoShape 18" descr="Képtalálat a következőre: „commit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141" name="AutoShape 21" descr="Képtalálat a következőre: „Dividend Remainder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143" name="AutoShape 23" descr="Képtalálat a következőre: „Dividend Remainder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146" name="Picture 26" descr="Képtalálat a következőre: „Dividend Remainder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005064"/>
            <a:ext cx="3456384" cy="2647591"/>
          </a:xfrm>
          <a:prstGeom prst="rect">
            <a:avLst/>
          </a:prstGeom>
          <a:noFill/>
        </p:spPr>
      </p:pic>
      <p:sp>
        <p:nvSpPr>
          <p:cNvPr id="19" name="Lekerekített téglalap 1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Mathematic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Expressions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Képtalálat a következőre: „code review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829843"/>
            <a:ext cx="4666289" cy="6028157"/>
          </a:xfrm>
          <a:prstGeom prst="rect">
            <a:avLst/>
          </a:prstGeom>
          <a:noFill/>
        </p:spPr>
      </p:pic>
      <p:pic>
        <p:nvPicPr>
          <p:cNvPr id="16388" name="Picture 4" descr="Képtalálat a következőre: „code review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3686124" cy="3096344"/>
          </a:xfrm>
          <a:prstGeom prst="rect">
            <a:avLst/>
          </a:prstGeom>
          <a:noFill/>
        </p:spPr>
      </p:pic>
      <p:sp>
        <p:nvSpPr>
          <p:cNvPr id="6" name="Lekerekített téglalap 5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Code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Review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 descr="Képtalálat a következőre: „code review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484784"/>
            <a:ext cx="8293161" cy="4752528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Code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Review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Képtalálat a következőre: „code review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9460" name="AutoShape 4" descr="Képtalálat a következőre: „code review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9462" name="AutoShape 6" descr="Képtalálat a következőre: „code review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463" name="Picture 7" descr="C:\Documents and Settings\Andris\Asztal\r_142619_MFMQ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78" y="2060848"/>
            <a:ext cx="8510694" cy="3024336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Importance</a:t>
            </a:r>
            <a:r>
              <a:rPr lang="hu-HU" sz="4400" b="1" dirty="0" smtClean="0"/>
              <a:t> of </a:t>
            </a:r>
            <a:r>
              <a:rPr lang="hu-HU" sz="4400" b="1" dirty="0" err="1" smtClean="0"/>
              <a:t>Styleguide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43</Words>
  <Application>Microsoft Office PowerPoint</Application>
  <PresentationFormat>Diavetítés a képernyőre (4:3 oldalarány)</PresentationFormat>
  <Paragraphs>11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18</cp:revision>
  <dcterms:created xsi:type="dcterms:W3CDTF">2017-10-06T12:35:22Z</dcterms:created>
  <dcterms:modified xsi:type="dcterms:W3CDTF">2017-10-06T13:51:21Z</dcterms:modified>
</cp:coreProperties>
</file>