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6" r:id="rId12"/>
    <p:sldId id="267" r:id="rId13"/>
    <p:sldId id="268" r:id="rId14"/>
    <p:sldId id="265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</a:t>
            </a:r>
            <a:r>
              <a:rPr lang="hu-HU" dirty="0" smtClean="0"/>
              <a:t>am 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Pataricza György</a:t>
            </a:r>
          </a:p>
          <a:p>
            <a:r>
              <a:rPr lang="hu-HU" sz="3200" dirty="0" smtClean="0"/>
              <a:t>2 </a:t>
            </a:r>
            <a:r>
              <a:rPr lang="hu-HU" sz="3200" dirty="0" err="1" smtClean="0"/>
              <a:t>final</a:t>
            </a:r>
            <a:r>
              <a:rPr lang="hu-HU" sz="3200" dirty="0" smtClean="0"/>
              <a:t> </a:t>
            </a:r>
            <a:r>
              <a:rPr lang="hu-HU" sz="3200" dirty="0" err="1" smtClean="0"/>
              <a:t>exams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be a </a:t>
            </a:r>
            <a:r>
              <a:rPr lang="hu-HU" sz="3200" dirty="0" err="1" smtClean="0"/>
              <a:t>lawyer</a:t>
            </a:r>
            <a:r>
              <a:rPr lang="hu-HU" sz="3200" dirty="0" smtClean="0"/>
              <a:t>, I </a:t>
            </a:r>
            <a:r>
              <a:rPr lang="hu-HU" sz="3200" dirty="0" err="1" smtClean="0"/>
              <a:t>will</a:t>
            </a:r>
            <a:r>
              <a:rPr lang="hu-HU" sz="3200" dirty="0" smtClean="0"/>
              <a:t> </a:t>
            </a:r>
            <a:r>
              <a:rPr lang="hu-HU" sz="3200" dirty="0" err="1" smtClean="0"/>
              <a:t>finish</a:t>
            </a:r>
            <a:r>
              <a:rPr lang="hu-HU" sz="3200" dirty="0" smtClean="0"/>
              <a:t> </a:t>
            </a:r>
            <a:r>
              <a:rPr lang="hu-HU" sz="3200" dirty="0" err="1" smtClean="0"/>
              <a:t>it</a:t>
            </a:r>
            <a:r>
              <a:rPr lang="hu-HU" sz="3200" dirty="0" smtClean="0"/>
              <a:t>, </a:t>
            </a:r>
            <a:r>
              <a:rPr lang="hu-HU" sz="3200" dirty="0" err="1" smtClean="0"/>
              <a:t>but</a:t>
            </a:r>
            <a:r>
              <a:rPr lang="hu-HU" sz="3200" dirty="0" smtClean="0"/>
              <a:t> </a:t>
            </a:r>
            <a:r>
              <a:rPr lang="hu-HU" sz="3200" dirty="0" err="1" smtClean="0"/>
              <a:t>rather</a:t>
            </a:r>
            <a:r>
              <a:rPr lang="hu-HU" sz="3200" dirty="0" smtClean="0"/>
              <a:t> be a  </a:t>
            </a:r>
            <a:r>
              <a:rPr lang="hu-HU" sz="3200" dirty="0" err="1" smtClean="0"/>
              <a:t>programmer</a:t>
            </a:r>
            <a:endParaRPr lang="hu-HU" sz="3200" dirty="0" smtClean="0"/>
          </a:p>
          <a:p>
            <a:r>
              <a:rPr lang="hu-HU" sz="3200" dirty="0" err="1" smtClean="0"/>
              <a:t>Worked</a:t>
            </a:r>
            <a:r>
              <a:rPr lang="hu-HU" sz="3200" dirty="0" smtClean="0"/>
              <a:t> </a:t>
            </a:r>
            <a:r>
              <a:rPr lang="hu-HU" sz="3200" dirty="0" err="1" smtClean="0"/>
              <a:t>as</a:t>
            </a:r>
            <a:r>
              <a:rPr lang="hu-HU" sz="3200" dirty="0" smtClean="0"/>
              <a:t> </a:t>
            </a:r>
            <a:r>
              <a:rPr lang="hu-HU" sz="3200" dirty="0" err="1" smtClean="0"/>
              <a:t>debt</a:t>
            </a:r>
            <a:r>
              <a:rPr lang="hu-HU" sz="3200" dirty="0" smtClean="0"/>
              <a:t> </a:t>
            </a:r>
            <a:r>
              <a:rPr lang="hu-HU" sz="3200" dirty="0" err="1" smtClean="0"/>
              <a:t>collector</a:t>
            </a:r>
            <a:r>
              <a:rPr lang="hu-HU" sz="3200" dirty="0" smtClean="0"/>
              <a:t> </a:t>
            </a:r>
            <a:r>
              <a:rPr lang="hu-HU" sz="3200" dirty="0" err="1" smtClean="0"/>
              <a:t>agent</a:t>
            </a:r>
            <a:r>
              <a:rPr lang="hu-HU" sz="3200" dirty="0" smtClean="0"/>
              <a:t> (</a:t>
            </a:r>
            <a:r>
              <a:rPr lang="hu-HU" sz="3200" dirty="0" err="1" smtClean="0"/>
              <a:t>on</a:t>
            </a:r>
            <a:r>
              <a:rPr lang="hu-HU" sz="3200" dirty="0" smtClean="0"/>
              <a:t> </a:t>
            </a:r>
            <a:r>
              <a:rPr lang="hu-HU" sz="3200" dirty="0" err="1" smtClean="0"/>
              <a:t>phone</a:t>
            </a:r>
            <a:r>
              <a:rPr lang="hu-HU" sz="3200" dirty="0" smtClean="0"/>
              <a:t>)</a:t>
            </a:r>
          </a:p>
          <a:p>
            <a:r>
              <a:rPr lang="hu-HU" sz="3200" dirty="0"/>
              <a:t>https://github.com/pataricza</a:t>
            </a:r>
          </a:p>
        </p:txBody>
      </p:sp>
    </p:spTree>
    <p:extLst>
      <p:ext uri="{BB962C8B-B14F-4D97-AF65-F5344CB8AC3E}">
        <p14:creationId xmlns:p14="http://schemas.microsoft.com/office/powerpoint/2010/main" val="6679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32172"/>
            <a:ext cx="7239000" cy="857250"/>
          </a:xfrm>
        </p:spPr>
        <p:txBody>
          <a:bodyPr/>
          <a:lstStyle/>
          <a:p>
            <a:r>
              <a:rPr lang="hu-HU" b="0" dirty="0" err="1"/>
              <a:t>Thymeleaf</a:t>
            </a:r>
            <a:endParaRPr lang="hu-HU" b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8848477" cy="40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r>
              <a:rPr lang="hu-HU" dirty="0" smtClean="0"/>
              <a:t> (post)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 descr="C:\Users\pataricza.gyorgy\Desktop\pataricza_gyorgy\greenfox\pataricza\Demos\6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" y="2211710"/>
            <a:ext cx="882379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785875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taricza.gyorgy\Desktop\pataricza_gyorgy\greenfox\pataricza\Demos\6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3" y="2880449"/>
            <a:ext cx="7805392" cy="2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1026" name="Picture 2" descr="C:\Users\pataricza.gyorgy\Desktop\pataricza_gyorgy\greenfox\pataricza\Demos\6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7992888" cy="23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taricza.gyorgy\Desktop\pataricza_gyorgy\greenfox\pataricza\Demos\6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0" y="2499742"/>
            <a:ext cx="7871435" cy="26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taricza.gyorgy\Desktop\pataricza_gyorgy\greenfox\pataricza\Demos\6\Red-arrow-left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86" y="1581151"/>
            <a:ext cx="1937397" cy="17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 descr="C:\Users\pataricza.gyorgy\Desktop\pataricza_gyorgy\greenfox\pataricza\Demos\5\i-thank-you-lpev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066"/>
            <a:ext cx="3993065" cy="51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Onetomany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@</a:t>
            </a:r>
            <a:r>
              <a:rPr lang="hu-HU" dirty="0" err="1" smtClean="0"/>
              <a:t>manytoone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Make</a:t>
            </a:r>
            <a:r>
              <a:rPr lang="hu-HU" sz="2800" dirty="0" smtClean="0"/>
              <a:t> </a:t>
            </a:r>
            <a:r>
              <a:rPr lang="hu-HU" sz="2800" dirty="0" err="1" smtClean="0"/>
              <a:t>it</a:t>
            </a:r>
            <a:r>
              <a:rPr lang="hu-HU" sz="2800" dirty="0" smtClean="0"/>
              <a:t> </a:t>
            </a:r>
            <a:r>
              <a:rPr lang="hu-HU" sz="2800" dirty="0" err="1" smtClean="0"/>
              <a:t>simple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5208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I </a:t>
            </a:r>
            <a:r>
              <a:rPr lang="hu-HU" sz="3200" dirty="0" err="1" smtClean="0"/>
              <a:t>have</a:t>
            </a:r>
            <a:r>
              <a:rPr lang="hu-HU" sz="3200" dirty="0" smtClean="0"/>
              <a:t> a </a:t>
            </a:r>
            <a:r>
              <a:rPr lang="hu-HU" sz="3200" dirty="0" err="1" smtClean="0"/>
              <a:t>list</a:t>
            </a:r>
            <a:r>
              <a:rPr lang="hu-HU" sz="3200" dirty="0" smtClean="0"/>
              <a:t> of </a:t>
            </a:r>
            <a:r>
              <a:rPr lang="hu-HU" sz="3200" dirty="0" err="1" smtClean="0"/>
              <a:t>Todos</a:t>
            </a:r>
            <a:endParaRPr lang="hu-HU" sz="3200" dirty="0" smtClean="0"/>
          </a:p>
          <a:p>
            <a:r>
              <a:rPr lang="hu-HU" sz="3200" dirty="0" smtClean="0"/>
              <a:t>I </a:t>
            </a:r>
            <a:r>
              <a:rPr lang="hu-HU" sz="3200" dirty="0" err="1" smtClean="0"/>
              <a:t>have</a:t>
            </a:r>
            <a:r>
              <a:rPr lang="hu-HU" sz="3200" dirty="0" smtClean="0"/>
              <a:t> a </a:t>
            </a:r>
            <a:r>
              <a:rPr lang="hu-HU" sz="3200" dirty="0" err="1" smtClean="0"/>
              <a:t>list</a:t>
            </a:r>
            <a:r>
              <a:rPr lang="hu-HU" sz="3200" dirty="0" smtClean="0"/>
              <a:t> of </a:t>
            </a:r>
            <a:r>
              <a:rPr lang="hu-HU" sz="3200" dirty="0" err="1" smtClean="0"/>
              <a:t>people</a:t>
            </a:r>
            <a:r>
              <a:rPr lang="hu-HU" sz="3200" dirty="0" smtClean="0"/>
              <a:t> (</a:t>
            </a:r>
            <a:r>
              <a:rPr lang="hu-HU" sz="3200" dirty="0" err="1"/>
              <a:t>A</a:t>
            </a:r>
            <a:r>
              <a:rPr lang="hu-HU" sz="3200" dirty="0" err="1" smtClean="0"/>
              <a:t>ssignees</a:t>
            </a:r>
            <a:r>
              <a:rPr lang="hu-HU" sz="3200" dirty="0" smtClean="0"/>
              <a:t>)</a:t>
            </a:r>
          </a:p>
          <a:p>
            <a:r>
              <a:rPr lang="hu-HU" sz="3200" dirty="0" err="1" smtClean="0"/>
              <a:t>They</a:t>
            </a:r>
            <a:r>
              <a:rPr lang="hu-HU" sz="3200" dirty="0" smtClean="0"/>
              <a:t> </a:t>
            </a:r>
            <a:r>
              <a:rPr lang="hu-HU" sz="3200" dirty="0" err="1" smtClean="0"/>
              <a:t>are</a:t>
            </a:r>
            <a:r>
              <a:rPr lang="hu-HU" sz="3200" dirty="0" smtClean="0"/>
              <a:t> </a:t>
            </a:r>
            <a:r>
              <a:rPr lang="hu-HU" sz="3200" dirty="0" err="1" smtClean="0"/>
              <a:t>in</a:t>
            </a:r>
            <a:r>
              <a:rPr lang="hu-HU" sz="3200" dirty="0" smtClean="0"/>
              <a:t> </a:t>
            </a:r>
            <a:r>
              <a:rPr lang="hu-HU" sz="3200" dirty="0" err="1" smtClean="0"/>
              <a:t>two</a:t>
            </a:r>
            <a:r>
              <a:rPr lang="hu-HU" sz="3200" dirty="0" smtClean="0"/>
              <a:t> </a:t>
            </a:r>
            <a:r>
              <a:rPr lang="hu-HU" sz="3200" dirty="0" err="1" smtClean="0"/>
              <a:t>different</a:t>
            </a:r>
            <a:r>
              <a:rPr lang="hu-HU" sz="3200" dirty="0" smtClean="0"/>
              <a:t> </a:t>
            </a:r>
            <a:r>
              <a:rPr lang="hu-HU" sz="3200" dirty="0" err="1" smtClean="0"/>
              <a:t>table</a:t>
            </a:r>
            <a:r>
              <a:rPr lang="hu-HU" sz="3200" dirty="0" smtClean="0"/>
              <a:t> </a:t>
            </a:r>
            <a:r>
              <a:rPr lang="hu-HU" sz="3200" dirty="0" err="1" smtClean="0"/>
              <a:t>in</a:t>
            </a:r>
            <a:r>
              <a:rPr lang="hu-HU" sz="3200" dirty="0" smtClean="0"/>
              <a:t> </a:t>
            </a:r>
            <a:r>
              <a:rPr lang="hu-HU" sz="3200" dirty="0" err="1" smtClean="0"/>
              <a:t>my</a:t>
            </a:r>
            <a:r>
              <a:rPr lang="hu-HU" sz="3200" dirty="0" smtClean="0"/>
              <a:t> </a:t>
            </a:r>
            <a:r>
              <a:rPr lang="hu-HU" sz="3200" dirty="0" err="1" smtClean="0"/>
              <a:t>MySQL</a:t>
            </a:r>
            <a:r>
              <a:rPr lang="hu-HU" sz="3200" dirty="0" smtClean="0"/>
              <a:t> </a:t>
            </a:r>
            <a:r>
              <a:rPr lang="hu-HU" sz="3200" dirty="0" err="1" smtClean="0"/>
              <a:t>database</a:t>
            </a:r>
            <a:r>
              <a:rPr lang="hu-HU" sz="3200" dirty="0" smtClean="0"/>
              <a:t> (</a:t>
            </a:r>
            <a:r>
              <a:rPr lang="hu-HU" sz="3200" dirty="0" err="1" smtClean="0"/>
              <a:t>named</a:t>
            </a:r>
            <a:r>
              <a:rPr lang="hu-HU" sz="3200" dirty="0" smtClean="0"/>
              <a:t> </a:t>
            </a:r>
            <a:r>
              <a:rPr lang="hu-HU" sz="3200" dirty="0" err="1" smtClean="0"/>
              <a:t>todo</a:t>
            </a:r>
            <a:r>
              <a:rPr lang="hu-HU" sz="3200" dirty="0" smtClean="0"/>
              <a:t>)</a:t>
            </a:r>
          </a:p>
          <a:p>
            <a:r>
              <a:rPr lang="hu-HU" sz="3200" dirty="0" smtClean="0"/>
              <a:t>I </a:t>
            </a:r>
            <a:r>
              <a:rPr lang="hu-HU" sz="3200" dirty="0" err="1" smtClean="0"/>
              <a:t>want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</a:t>
            </a:r>
            <a:r>
              <a:rPr lang="hu-HU" sz="3200" dirty="0" err="1" smtClean="0"/>
              <a:t>register</a:t>
            </a:r>
            <a:r>
              <a:rPr lang="hu-HU" sz="3200" dirty="0" smtClean="0"/>
              <a:t> </a:t>
            </a:r>
            <a:r>
              <a:rPr lang="hu-HU" sz="3200" dirty="0" err="1" smtClean="0"/>
              <a:t>Todos</a:t>
            </a:r>
            <a:r>
              <a:rPr lang="hu-HU" sz="3200" dirty="0" smtClean="0"/>
              <a:t> (</a:t>
            </a:r>
            <a:r>
              <a:rPr lang="hu-HU" sz="3200" dirty="0" err="1" smtClean="0"/>
              <a:t>many</a:t>
            </a:r>
            <a:r>
              <a:rPr lang="hu-HU" sz="3200" dirty="0" smtClean="0"/>
              <a:t>) </a:t>
            </a:r>
            <a:r>
              <a:rPr lang="hu-HU" sz="3200" dirty="0" err="1" smtClean="0"/>
              <a:t>to</a:t>
            </a:r>
            <a:r>
              <a:rPr lang="hu-HU" sz="3200" dirty="0" smtClean="0"/>
              <a:t> an </a:t>
            </a:r>
            <a:r>
              <a:rPr lang="hu-HU" sz="3200" dirty="0" err="1" smtClean="0"/>
              <a:t>Assignee</a:t>
            </a:r>
            <a:r>
              <a:rPr lang="hu-HU" sz="3200" dirty="0" smtClean="0"/>
              <a:t> (</a:t>
            </a:r>
            <a:r>
              <a:rPr lang="hu-HU" sz="3200" dirty="0" err="1" smtClean="0"/>
              <a:t>one</a:t>
            </a:r>
            <a:r>
              <a:rPr lang="hu-HU" sz="3200" dirty="0" smtClean="0"/>
              <a:t>) </a:t>
            </a:r>
            <a:r>
              <a:rPr lang="hu-HU" sz="3200" dirty="0" err="1" smtClean="0"/>
              <a:t>with</a:t>
            </a:r>
            <a:r>
              <a:rPr lang="hu-HU" sz="3200" dirty="0" smtClean="0"/>
              <a:t> Spring JPA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5547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785875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taricza.gyorgy\Desktop\pataricza_gyorgy\greenfox\pataricza\Demos\6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3" y="2880449"/>
            <a:ext cx="7805392" cy="2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1026" name="Picture 2" descr="C:\Users\pataricza.gyorgy\Desktop\pataricza_gyorgy\greenfox\pataricza\Demos\6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7992888" cy="23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taricza.gyorgy\Desktop\pataricza_gyorgy\greenfox\pataricza\Demos\6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0" y="2499742"/>
            <a:ext cx="7871435" cy="26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taricza.gyorgy\Desktop\pataricza_gyorgy\greenfox\pataricza\Demos\6\Red-arrow-left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86" y="1581151"/>
            <a:ext cx="1937397" cy="17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todo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 err="1" smtClean="0"/>
              <a:t>One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todo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can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only</a:t>
            </a:r>
            <a:endParaRPr lang="hu-HU" sz="4000" i="1" dirty="0"/>
          </a:p>
          <a:p>
            <a:pPr marL="0" indent="0">
              <a:buNone/>
            </a:pPr>
            <a:r>
              <a:rPr lang="hu-HU" sz="4000" i="1" dirty="0" err="1"/>
              <a:t>h</a:t>
            </a:r>
            <a:r>
              <a:rPr lang="hu-HU" sz="4000" i="1" dirty="0" err="1" smtClean="0"/>
              <a:t>ave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one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assignee</a:t>
            </a:r>
            <a:r>
              <a:rPr lang="hu-HU" sz="4000" i="1" dirty="0" smtClean="0"/>
              <a:t>.</a:t>
            </a:r>
          </a:p>
        </p:txBody>
      </p:sp>
      <p:pic>
        <p:nvPicPr>
          <p:cNvPr id="4" name="Picture 2" descr="C:\Users\pataricza.gyorgy\Desktop\pataricza_gyorgy\greenfox\pataricza\Demos\6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706214" cy="31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pataricza.gyorgy\Desktop\pataricza_gyorgy\greenfox\pataricza\Demos\6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4751"/>
            <a:ext cx="7856087" cy="17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assignee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 err="1" smtClean="0"/>
              <a:t>One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assignee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can</a:t>
            </a:r>
            <a:endParaRPr lang="hu-HU" sz="4000" i="1" dirty="0" smtClean="0"/>
          </a:p>
          <a:p>
            <a:pPr marL="0" indent="0">
              <a:buNone/>
            </a:pPr>
            <a:r>
              <a:rPr lang="hu-HU" sz="4000" i="1" dirty="0" err="1"/>
              <a:t>h</a:t>
            </a:r>
            <a:r>
              <a:rPr lang="hu-HU" sz="4000" i="1" dirty="0" err="1" smtClean="0"/>
              <a:t>ave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many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todos</a:t>
            </a:r>
            <a:r>
              <a:rPr lang="hu-HU" sz="4000" i="1" dirty="0" smtClean="0"/>
              <a:t>.</a:t>
            </a:r>
            <a:endParaRPr lang="hu-HU" sz="4000" i="1" dirty="0"/>
          </a:p>
        </p:txBody>
      </p:sp>
      <p:pic>
        <p:nvPicPr>
          <p:cNvPr id="4" name="Picture 2" descr="C:\Users\pataricza.gyorgy\Desktop\pataricza_gyorgy\greenfox\pataricza\Demos\6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" y="3850976"/>
            <a:ext cx="8028384" cy="10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taricza.gyorgy\Desktop\pataricza_gyorgy\greenfox\pataricza\Demos\6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19" y="123478"/>
            <a:ext cx="257335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„web” (</a:t>
            </a:r>
            <a:r>
              <a:rPr lang="hu-HU" dirty="0" err="1" smtClean="0"/>
              <a:t>localhost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C:\Users\pataricza.gyorgy\Desktop\pataricza_gyorgy\greenfox\pataricza\Demos\6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670"/>
            <a:ext cx="7924426" cy="18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r>
              <a:rPr lang="hu-HU" dirty="0" smtClean="0"/>
              <a:t> (</a:t>
            </a:r>
            <a:r>
              <a:rPr lang="hu-HU" dirty="0" err="1" smtClean="0"/>
              <a:t>get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194" name="Picture 2" descr="C:\Users\pataricza.gyorgy\Desktop\pataricza_gyorgy\greenfox\pataricza\Demos\6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734"/>
            <a:ext cx="9118478" cy="16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475</TotalTime>
  <Words>133</Words>
  <Application>Microsoft Office PowerPoint</Application>
  <PresentationFormat>Diavetítés a képernyőre (16:9 oldalarány)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Fényűző</vt:lpstr>
      <vt:lpstr>Who am i?</vt:lpstr>
      <vt:lpstr>@Onetomany @manytoone</vt:lpstr>
      <vt:lpstr>The goal</vt:lpstr>
      <vt:lpstr>In mySQL</vt:lpstr>
      <vt:lpstr>PowerPoint bemutató</vt:lpstr>
      <vt:lpstr>In my todo class</vt:lpstr>
      <vt:lpstr>In my assignee class</vt:lpstr>
      <vt:lpstr>On the „web” (localhost)</vt:lpstr>
      <vt:lpstr>Controller (get)</vt:lpstr>
      <vt:lpstr>Thymeleaf</vt:lpstr>
      <vt:lpstr>Controller (post)</vt:lpstr>
      <vt:lpstr>In mySQL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 am?</dc:title>
  <dc:creator>Pataricza György</dc:creator>
  <cp:lastModifiedBy>Pataricza György</cp:lastModifiedBy>
  <cp:revision>21</cp:revision>
  <dcterms:created xsi:type="dcterms:W3CDTF">2018-04-06T13:10:06Z</dcterms:created>
  <dcterms:modified xsi:type="dcterms:W3CDTF">2018-04-13T15:45:01Z</dcterms:modified>
</cp:coreProperties>
</file>