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57" r:id="rId6"/>
    <p:sldId id="258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9A3FC2-2456-4078-B93C-3703F05D44A1}" type="datetimeFigureOut">
              <a:rPr lang="hu-HU" smtClean="0"/>
              <a:t>2018.02.15.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A6F9588-68E0-48C7-9E43-3F67C77CB441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3600" dirty="0" smtClean="0"/>
              <a:t>A hexadecimális és </a:t>
            </a:r>
            <a:r>
              <a:rPr lang="hu-HU" sz="3600" dirty="0" err="1" smtClean="0"/>
              <a:t>rgb</a:t>
            </a:r>
            <a:r>
              <a:rPr lang="hu-HU" sz="3600" dirty="0" smtClean="0"/>
              <a:t> színkódok</a:t>
            </a:r>
            <a:endParaRPr lang="hu-HU" sz="3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Pataricza György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8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8640"/>
            <a:ext cx="6336704" cy="4752528"/>
          </a:xfrm>
        </p:spPr>
      </p:pic>
    </p:spTree>
    <p:extLst>
      <p:ext uri="{BB962C8B-B14F-4D97-AF65-F5344CB8AC3E}">
        <p14:creationId xmlns:p14="http://schemas.microsoft.com/office/powerpoint/2010/main" val="13452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9" y="332656"/>
            <a:ext cx="5949698" cy="2928367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42680"/>
            <a:ext cx="2715119" cy="27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1176"/>
            <a:ext cx="6229906" cy="4932000"/>
          </a:xfrm>
        </p:spPr>
      </p:pic>
    </p:spTree>
    <p:extLst>
      <p:ext uri="{BB962C8B-B14F-4D97-AF65-F5344CB8AC3E}">
        <p14:creationId xmlns:p14="http://schemas.microsoft.com/office/powerpoint/2010/main" val="41260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HEXADECIMÁLIS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u-HU" dirty="0" smtClean="0"/>
          </a:p>
          <a:p>
            <a:endParaRPr lang="hu-HU" dirty="0"/>
          </a:p>
          <a:p>
            <a:pPr algn="ctr"/>
            <a:r>
              <a:rPr lang="hu-HU" sz="4800" dirty="0" smtClean="0"/>
              <a:t>#</a:t>
            </a:r>
            <a:r>
              <a:rPr lang="hu-HU" sz="4800" dirty="0" smtClean="0">
                <a:solidFill>
                  <a:srgbClr val="FF0000"/>
                </a:solidFill>
              </a:rPr>
              <a:t>47</a:t>
            </a:r>
            <a:r>
              <a:rPr lang="hu-HU" sz="4800" dirty="0" smtClean="0">
                <a:solidFill>
                  <a:srgbClr val="66FF33"/>
                </a:solidFill>
              </a:rPr>
              <a:t>ff</a:t>
            </a:r>
            <a:r>
              <a:rPr lang="hu-HU" sz="4800" dirty="0" smtClean="0">
                <a:solidFill>
                  <a:srgbClr val="0033CC"/>
                </a:solidFill>
              </a:rPr>
              <a:t>1a</a:t>
            </a:r>
          </a:p>
          <a:p>
            <a:endParaRPr lang="hu-HU" dirty="0"/>
          </a:p>
          <a:p>
            <a:r>
              <a:rPr lang="hu-HU" sz="3200" dirty="0" smtClean="0"/>
              <a:t>			</a:t>
            </a:r>
            <a:r>
              <a:rPr lang="hu-HU" sz="3200" dirty="0" smtClean="0">
                <a:solidFill>
                  <a:srgbClr val="FF0000"/>
                </a:solidFill>
              </a:rPr>
              <a:t>piros </a:t>
            </a:r>
            <a:r>
              <a:rPr lang="hu-HU" sz="3200" dirty="0" smtClean="0"/>
              <a:t> 		    </a:t>
            </a:r>
            <a:r>
              <a:rPr lang="hu-HU" sz="3200" dirty="0" smtClean="0">
                <a:solidFill>
                  <a:srgbClr val="0033CC"/>
                </a:solidFill>
              </a:rPr>
              <a:t>kék</a:t>
            </a:r>
          </a:p>
          <a:p>
            <a:r>
              <a:rPr lang="hu-HU" sz="3200" dirty="0"/>
              <a:t>	</a:t>
            </a:r>
            <a:r>
              <a:rPr lang="hu-HU" sz="3200" dirty="0" smtClean="0"/>
              <a:t>			       </a:t>
            </a:r>
            <a:r>
              <a:rPr lang="hu-HU" sz="3200" dirty="0" smtClean="0">
                <a:solidFill>
                  <a:srgbClr val="66FF33"/>
                </a:solidFill>
              </a:rPr>
              <a:t>zöld</a:t>
            </a:r>
          </a:p>
          <a:p>
            <a:pPr algn="r"/>
            <a:r>
              <a:rPr lang="hu-HU" sz="3200" dirty="0" smtClean="0"/>
              <a:t>16 777 216 </a:t>
            </a:r>
            <a:r>
              <a:rPr lang="hu-HU" sz="3200" dirty="0"/>
              <a:t>szín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3347864" y="244375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>
            <a:off x="4716016" y="2505561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>
            <a:off x="5220072" y="244202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RGB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hu-HU" sz="4000" dirty="0" smtClean="0"/>
          </a:p>
          <a:p>
            <a:pPr algn="ctr"/>
            <a:r>
              <a:rPr lang="hu-HU" sz="4800" dirty="0" err="1" smtClean="0"/>
              <a:t>Rgb</a:t>
            </a:r>
            <a:r>
              <a:rPr lang="hu-HU" sz="4800" dirty="0" smtClean="0"/>
              <a:t>(</a:t>
            </a:r>
            <a:r>
              <a:rPr lang="hu-HU" sz="4800" dirty="0" smtClean="0">
                <a:solidFill>
                  <a:srgbClr val="FF0000"/>
                </a:solidFill>
              </a:rPr>
              <a:t>71</a:t>
            </a:r>
            <a:r>
              <a:rPr lang="hu-HU" sz="4800" dirty="0" smtClean="0"/>
              <a:t>,  </a:t>
            </a:r>
            <a:r>
              <a:rPr lang="hu-HU" sz="4800" dirty="0" smtClean="0">
                <a:solidFill>
                  <a:srgbClr val="66FF33"/>
                </a:solidFill>
              </a:rPr>
              <a:t>255</a:t>
            </a:r>
            <a:r>
              <a:rPr lang="hu-HU" sz="4800" dirty="0" smtClean="0"/>
              <a:t>, </a:t>
            </a:r>
            <a:r>
              <a:rPr lang="hu-HU" sz="4800" dirty="0" smtClean="0">
                <a:solidFill>
                  <a:srgbClr val="0033CC"/>
                </a:solidFill>
              </a:rPr>
              <a:t>26</a:t>
            </a:r>
            <a:r>
              <a:rPr lang="hu-HU" sz="4800" dirty="0" smtClean="0"/>
              <a:t>)</a:t>
            </a:r>
          </a:p>
          <a:p>
            <a:endParaRPr lang="hu-HU" sz="4000" dirty="0" smtClean="0"/>
          </a:p>
          <a:p>
            <a:r>
              <a:rPr lang="hu-HU" sz="4000" dirty="0"/>
              <a:t>	</a:t>
            </a:r>
            <a:r>
              <a:rPr lang="hu-HU" sz="4000" dirty="0" smtClean="0"/>
              <a:t>	   </a:t>
            </a:r>
            <a:r>
              <a:rPr lang="hu-HU" sz="4000" dirty="0" smtClean="0">
                <a:solidFill>
                  <a:srgbClr val="FF0000"/>
                </a:solidFill>
              </a:rPr>
              <a:t>piros</a:t>
            </a:r>
            <a:r>
              <a:rPr lang="hu-HU" sz="4000" dirty="0" smtClean="0"/>
              <a:t>		</a:t>
            </a:r>
            <a:r>
              <a:rPr lang="hu-HU" sz="4000" dirty="0" smtClean="0">
                <a:solidFill>
                  <a:srgbClr val="66FF33"/>
                </a:solidFill>
              </a:rPr>
              <a:t>zöld</a:t>
            </a:r>
            <a:r>
              <a:rPr lang="hu-HU" sz="4000" dirty="0" smtClean="0">
                <a:solidFill>
                  <a:srgbClr val="008000"/>
                </a:solidFill>
              </a:rPr>
              <a:t>	</a:t>
            </a:r>
            <a:r>
              <a:rPr lang="hu-HU" sz="4000" dirty="0" smtClean="0"/>
              <a:t>           </a:t>
            </a:r>
            <a:r>
              <a:rPr lang="hu-HU" sz="4000" dirty="0" smtClean="0">
                <a:solidFill>
                  <a:srgbClr val="0033CC"/>
                </a:solidFill>
              </a:rPr>
              <a:t>kék</a:t>
            </a:r>
            <a:endParaRPr lang="hu-HU" sz="4000" dirty="0">
              <a:solidFill>
                <a:srgbClr val="0033CC"/>
              </a:solidFill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>
            <a:off x="5039785" y="260090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H="1">
            <a:off x="3059832" y="2600908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6444208" y="2600908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0" y="333168"/>
            <a:ext cx="4608000" cy="4608000"/>
          </a:xfrm>
        </p:spPr>
      </p:pic>
    </p:spTree>
    <p:extLst>
      <p:ext uri="{BB962C8B-B14F-4D97-AF65-F5344CB8AC3E}">
        <p14:creationId xmlns:p14="http://schemas.microsoft.com/office/powerpoint/2010/main" val="33517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http://hslpicker.com/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2736"/>
            <a:ext cx="5933184" cy="3825668"/>
          </a:xfrm>
        </p:spPr>
      </p:pic>
    </p:spTree>
    <p:extLst>
      <p:ext uri="{BB962C8B-B14F-4D97-AF65-F5344CB8AC3E}">
        <p14:creationId xmlns:p14="http://schemas.microsoft.com/office/powerpoint/2010/main" val="6365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4800" dirty="0"/>
              <a:t/>
            </a:r>
            <a:br>
              <a:rPr lang="hu-HU" sz="4800" dirty="0"/>
            </a:br>
            <a:r>
              <a:rPr lang="hu-HU" sz="4800" dirty="0" smtClean="0"/>
              <a:t>Köszönöm a figyelmet!</a:t>
            </a:r>
            <a:endParaRPr lang="hu-HU" sz="4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32856"/>
            <a:ext cx="2592288" cy="2713262"/>
          </a:xfrm>
        </p:spPr>
      </p:pic>
    </p:spTree>
    <p:extLst>
      <p:ext uri="{BB962C8B-B14F-4D97-AF65-F5344CB8AC3E}">
        <p14:creationId xmlns:p14="http://schemas.microsoft.com/office/powerpoint/2010/main" val="28107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ögek">
  <a:themeElements>
    <a:clrScheme name="Szögek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zög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zöge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</TotalTime>
  <Words>23</Words>
  <Application>Microsoft Office PowerPoint</Application>
  <PresentationFormat>Diavetítés a képernyőre (4:3 oldalarány)</PresentationFormat>
  <Paragraphs>17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Szögek</vt:lpstr>
      <vt:lpstr>A hexadecimális és rgb színkódok</vt:lpstr>
      <vt:lpstr>PowerPoint bemutató</vt:lpstr>
      <vt:lpstr>PowerPoint bemutató</vt:lpstr>
      <vt:lpstr>PowerPoint bemutató</vt:lpstr>
      <vt:lpstr>HEXADECIMÁLIS</vt:lpstr>
      <vt:lpstr>RGB</vt:lpstr>
      <vt:lpstr>PowerPoint bemutató</vt:lpstr>
      <vt:lpstr>http://hslpicker.com/</vt:lpstr>
      <vt:lpstr>  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hexadecimális és rgb színkódok</dc:title>
  <dc:creator>Pataricza György</dc:creator>
  <cp:lastModifiedBy>Pataricza György</cp:lastModifiedBy>
  <cp:revision>9</cp:revision>
  <dcterms:created xsi:type="dcterms:W3CDTF">2018-02-15T20:15:29Z</dcterms:created>
  <dcterms:modified xsi:type="dcterms:W3CDTF">2018-02-15T21:29:33Z</dcterms:modified>
</cp:coreProperties>
</file>