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</a:t>
            </a:r>
            <a:r>
              <a:rPr lang="hu-HU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hu-HU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</a:t>
            </a:r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hu-H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hu-HU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pataricza.gyorgy\Desktop\Demók\2\pa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04147"/>
            <a:ext cx="3600450" cy="283921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4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hu-HU" sz="72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hu-HU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hu-HU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hu-HU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hu-HU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hu-HU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hu-HU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70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hu-HU" sz="66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r>
              <a:rPr lang="hu-HU" sz="66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</a:t>
            </a:r>
            <a:endParaRPr lang="hu-HU" sz="66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NO!</a:t>
            </a:r>
            <a:endParaRPr lang="hu-HU" sz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821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hu-HU" sz="66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-99392"/>
            <a:ext cx="8229600" cy="62255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1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hu-HU" sz="1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hu-HU" sz="1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’s </a:t>
            </a:r>
            <a:r>
              <a:rPr lang="hu-HU" sz="1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</a:t>
            </a:r>
            <a:r>
              <a:rPr lang="hu-HU" sz="1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hu-HU" sz="1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depths</a:t>
            </a:r>
            <a:r>
              <a:rPr lang="hu-HU" sz="1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hu-HU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http://pythontutor.com/</a:t>
            </a:r>
            <a:endParaRPr lang="hu-HU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pataricza.gyorgy\Desktop\Demók\2\recur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405188" cy="243811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51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17, 86) </a:t>
            </a:r>
            <a:endParaRPr lang="hu-HU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84976" cy="4953000"/>
          </a:xfrm>
        </p:spPr>
      </p:pic>
    </p:spTree>
    <p:extLst>
      <p:ext uri="{BB962C8B-B14F-4D97-AF65-F5344CB8AC3E}">
        <p14:creationId xmlns:p14="http://schemas.microsoft.com/office/powerpoint/2010/main" val="363033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Autofit/>
          </a:bodyPr>
          <a:lstStyle/>
          <a:p>
            <a:pPr algn="ctr"/>
            <a:r>
              <a:rPr lang="hu-HU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hu-HU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16, 65) </a:t>
            </a:r>
            <a:endParaRPr lang="hu-HU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84976" cy="5323334"/>
          </a:xfrm>
        </p:spPr>
      </p:pic>
    </p:spTree>
    <p:extLst>
      <p:ext uri="{BB962C8B-B14F-4D97-AF65-F5344CB8AC3E}">
        <p14:creationId xmlns:p14="http://schemas.microsoft.com/office/powerpoint/2010/main" val="28874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hu-HU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7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hu-HU"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8696325" cy="1652302"/>
          </a:xfrm>
        </p:spPr>
      </p:pic>
    </p:spTree>
    <p:extLst>
      <p:ext uri="{BB962C8B-B14F-4D97-AF65-F5344CB8AC3E}">
        <p14:creationId xmlns:p14="http://schemas.microsoft.com/office/powerpoint/2010/main" val="428624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</a:t>
            </a:r>
            <a:r>
              <a:rPr lang="hu-HU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7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hu-HU"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604320" cy="5228844"/>
          </a:xfrm>
        </p:spPr>
      </p:pic>
    </p:spTree>
    <p:extLst>
      <p:ext uri="{BB962C8B-B14F-4D97-AF65-F5344CB8AC3E}">
        <p14:creationId xmlns:p14="http://schemas.microsoft.com/office/powerpoint/2010/main" val="996395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hu-HU" sz="7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72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hu-HU" sz="7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72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sz="7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72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hu-HU" sz="7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hu-HU" sz="72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preferences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hu-HU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hu-HU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hu-HU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endParaRPr lang="hu-HU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70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KEEP IN MIND!!!</a:t>
            </a:r>
            <a:endParaRPr lang="hu-HU" sz="72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jobinterview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</a:t>
            </a:r>
            <a:r>
              <a:rPr lang="hu-HU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vice versa!</a:t>
            </a:r>
            <a:endParaRPr lang="hu-HU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62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94</TotalTime>
  <Words>96</Words>
  <Application>Microsoft Office PowerPoint</Application>
  <PresentationFormat>Diavetítés a képernyőre (4:3 oldalarány)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Zsúp</vt:lpstr>
      <vt:lpstr>Recursive methods</vt:lpstr>
      <vt:lpstr>The short answer</vt:lpstr>
      <vt:lpstr>PowerPoint bemutató</vt:lpstr>
      <vt:lpstr>With recursion (17, 86) </vt:lpstr>
      <vt:lpstr>With for loop (16, 65) </vt:lpstr>
      <vt:lpstr>Same result</vt:lpstr>
      <vt:lpstr>Another example</vt:lpstr>
      <vt:lpstr>So which to use?</vt:lpstr>
      <vt:lpstr>BUT KEEP IN MIND!!!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String changing</dc:title>
  <dc:creator>Pataricza György</dc:creator>
  <cp:lastModifiedBy>Pataricza György</cp:lastModifiedBy>
  <cp:revision>11</cp:revision>
  <dcterms:created xsi:type="dcterms:W3CDTF">2018-03-02T08:23:59Z</dcterms:created>
  <dcterms:modified xsi:type="dcterms:W3CDTF">2018-03-02T10:45:42Z</dcterms:modified>
</cp:coreProperties>
</file>