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Cím 11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5" name="Alcím 24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1" name="Dátum helye 30"/>
          <p:cNvSpPr>
            <a:spLocks noGrp="1"/>
          </p:cNvSpPr>
          <p:nvPr>
            <p:ph type="dt" sz="half" idx="10"/>
          </p:nvPr>
        </p:nvSpPr>
        <p:spPr>
          <a:xfrm>
            <a:off x="5871224" y="4918459"/>
            <a:ext cx="2002464" cy="17017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8DCDE75-89FD-47D4-96B5-7D53BD2E92D4}" type="datetimeFigureOut">
              <a:rPr lang="hu-HU" smtClean="0"/>
              <a:pPr/>
              <a:t>2018. 04. 02.</a:t>
            </a:fld>
            <a:endParaRPr lang="hu-HU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11"/>
          </p:nvPr>
        </p:nvSpPr>
        <p:spPr>
          <a:xfrm>
            <a:off x="2819400" y="4918460"/>
            <a:ext cx="2927722" cy="17145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7880884" y="4917186"/>
            <a:ext cx="588336" cy="17145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2018. 04. 02.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206217"/>
            <a:ext cx="1524000" cy="4388644"/>
          </a:xfrm>
        </p:spPr>
        <p:txBody>
          <a:bodyPr vert="eaVert" anchor="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242816" y="4918459"/>
            <a:ext cx="2002464" cy="170177"/>
          </a:xfrm>
        </p:spPr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2018. 04. 02.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4917186"/>
            <a:ext cx="3657600" cy="171450"/>
          </a:xfrm>
        </p:spPr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254496" y="4914900"/>
            <a:ext cx="588336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2018. 04. 02.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24238" y="4917607"/>
            <a:ext cx="2002464" cy="17017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8DCDE75-89FD-47D4-96B5-7D53BD2E92D4}" type="datetimeFigureOut">
              <a:rPr lang="hu-HU" smtClean="0"/>
              <a:pPr/>
              <a:t>2018. 04. 02.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</p:spPr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178808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2018. 04. 02.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178808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178808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2018. 04. 02.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2018. 04. 02.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8DCDE75-89FD-47D4-96B5-7D53BD2E92D4}" type="datetimeFigureOut">
              <a:rPr lang="hu-HU" smtClean="0"/>
              <a:pPr/>
              <a:t>2018. 04. 02.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5897880" cy="88011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123062"/>
            <a:ext cx="5897880" cy="451884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32788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2018. 04. 02.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rot="21240000">
            <a:off x="597969" y="753501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 rot="21420000">
            <a:off x="596707" y="749112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9098" y="857250"/>
            <a:ext cx="3429000" cy="154305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389098" y="2462726"/>
            <a:ext cx="3429000" cy="144018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2018. 04. 02.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Kép helye 9"/>
          <p:cNvSpPr>
            <a:spLocks noGrp="1"/>
          </p:cNvSpPr>
          <p:nvPr>
            <p:ph type="pic" idx="1"/>
          </p:nvPr>
        </p:nvSpPr>
        <p:spPr>
          <a:xfrm>
            <a:off x="663682" y="780752"/>
            <a:ext cx="4206240" cy="315468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Cím helye 2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85725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1" name="Szöveg helye 30"/>
          <p:cNvSpPr>
            <a:spLocks noGrp="1"/>
          </p:cNvSpPr>
          <p:nvPr>
            <p:ph type="body" idx="1"/>
          </p:nvPr>
        </p:nvSpPr>
        <p:spPr>
          <a:xfrm>
            <a:off x="457200" y="1207062"/>
            <a:ext cx="7239000" cy="363474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2"/>
          </p:nvPr>
        </p:nvSpPr>
        <p:spPr>
          <a:xfrm>
            <a:off x="4245936" y="4918459"/>
            <a:ext cx="2002464" cy="170177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8DCDE75-89FD-47D4-96B5-7D53BD2E92D4}" type="datetimeFigureOut">
              <a:rPr lang="hu-HU" smtClean="0"/>
              <a:pPr/>
              <a:t>2018. 04. 02.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3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4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b="1" dirty="0" err="1" smtClean="0"/>
              <a:t>Sorting</a:t>
            </a:r>
            <a:r>
              <a:rPr lang="hu-HU" sz="6000" b="1" dirty="0" smtClean="0"/>
              <a:t> </a:t>
            </a:r>
            <a:r>
              <a:rPr lang="hu-HU" sz="6000" b="1" dirty="0" err="1" smtClean="0"/>
              <a:t>algorithms</a:t>
            </a:r>
            <a:endParaRPr lang="hu-HU" sz="60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Rendező algoritmusok</a:t>
            </a:r>
            <a:endParaRPr lang="hu-H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Quicksort</a:t>
            </a:r>
            <a:r>
              <a:rPr lang="hu-HU" dirty="0" smtClean="0"/>
              <a:t> (hatékony)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gyorsrendezés (</a:t>
            </a:r>
            <a:r>
              <a:rPr lang="hu-HU" dirty="0" err="1" smtClean="0"/>
              <a:t>quick</a:t>
            </a:r>
            <a:r>
              <a:rPr lang="hu-HU" dirty="0" smtClean="0"/>
              <a:t> sort) egy rekurzív rendezőalgoritmus. Lényege: egy elemet vezérelemnek választva két részre osztjuk a tömböt: a vezérelemnél kisebbekre és nagyobbakra. Ha a kicsiket a tömb elejére, a nagyokat a tömb végére tesszük, azzal közelebb kerülünk a rendezett állapothoz.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Quicksort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050" name="Picture 2" descr="C:\Users\Pataricza György\Desktop\Sorting algorithms\gyorsrendez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52"/>
            <a:ext cx="6124194" cy="39932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Quicksort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C:\Users\Pataricza György\Desktop\Zöld Fos\Sorting algorithms\Quicksort-example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52"/>
            <a:ext cx="6786582" cy="4071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Merge</a:t>
            </a:r>
            <a:r>
              <a:rPr lang="hu-HU" dirty="0" smtClean="0"/>
              <a:t> sort (hatékony)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Az összefésülő rendezés alapötlete, hogy eleve </a:t>
            </a:r>
          </a:p>
          <a:p>
            <a:pPr>
              <a:buNone/>
            </a:pPr>
            <a:r>
              <a:rPr lang="hu-HU" dirty="0" smtClean="0"/>
              <a:t>rendezett elemsorozatok aránylag egyszerűen </a:t>
            </a:r>
          </a:p>
          <a:p>
            <a:pPr>
              <a:buNone/>
            </a:pPr>
            <a:r>
              <a:rPr lang="hu-HU" dirty="0" smtClean="0"/>
              <a:t>vonhatók össze rendezett sorozattá. Az </a:t>
            </a:r>
          </a:p>
          <a:p>
            <a:pPr>
              <a:buNone/>
            </a:pPr>
            <a:r>
              <a:rPr lang="hu-HU" dirty="0" smtClean="0"/>
              <a:t>algoritmus lényege, hogy az elemeket kisebb </a:t>
            </a:r>
          </a:p>
          <a:p>
            <a:pPr>
              <a:buNone/>
            </a:pPr>
            <a:r>
              <a:rPr lang="hu-HU" dirty="0" smtClean="0"/>
              <a:t>(két elemű) csoportokra osztjuk, a csoportokat </a:t>
            </a:r>
          </a:p>
          <a:p>
            <a:pPr>
              <a:buNone/>
            </a:pPr>
            <a:r>
              <a:rPr lang="hu-HU" dirty="0" smtClean="0"/>
              <a:t>rendezzük (akár összefésülő rendezéssel), </a:t>
            </a:r>
          </a:p>
          <a:p>
            <a:pPr>
              <a:buNone/>
            </a:pPr>
            <a:r>
              <a:rPr lang="hu-HU" dirty="0" smtClean="0"/>
              <a:t>majd a kapott részeket összefésüljük. 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Merge</a:t>
            </a:r>
            <a:r>
              <a:rPr lang="hu-HU" dirty="0" smtClean="0"/>
              <a:t> sort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098" name="Picture 2" descr="C:\Users\Pataricza György\Desktop\Sorting algorithms\fej18_03_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90"/>
            <a:ext cx="6735109" cy="3825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Merge</a:t>
            </a:r>
            <a:r>
              <a:rPr lang="hu-HU" dirty="0" smtClean="0"/>
              <a:t> sort (java kód)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122" name="Picture 2" descr="C:\Users\Pataricza György\Desktop\Sorting algorithms\merge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6"/>
            <a:ext cx="7813268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Merge</a:t>
            </a:r>
            <a:r>
              <a:rPr lang="hu-HU" dirty="0" smtClean="0"/>
              <a:t> sort (java kód)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146" name="Picture 2" descr="C:\Users\Pataricza György\Desktop\Sorting algorithms\merge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90"/>
            <a:ext cx="5177966" cy="4000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Bubble</a:t>
            </a:r>
            <a:r>
              <a:rPr lang="hu-HU" dirty="0" smtClean="0"/>
              <a:t> sort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dirty="0" smtClean="0"/>
              <a:t>Egymás melletti </a:t>
            </a:r>
            <a:r>
              <a:rPr lang="hu-HU" sz="2500" dirty="0" smtClean="0"/>
              <a:t>elemek összehasonlítása és </a:t>
            </a:r>
            <a:r>
              <a:rPr lang="hu-HU" sz="2500" dirty="0" smtClean="0"/>
              <a:t>cseréje. Egy </a:t>
            </a:r>
            <a:r>
              <a:rPr lang="hu-HU" sz="2500" dirty="0" smtClean="0"/>
              <a:t>sor csere által a legnagyobb elem a végére </a:t>
            </a:r>
            <a:r>
              <a:rPr lang="hu-HU" sz="2500" dirty="0" smtClean="0"/>
              <a:t>kerül.</a:t>
            </a:r>
            <a:endParaRPr lang="hu-HU" sz="2500" dirty="0"/>
          </a:p>
        </p:txBody>
      </p:sp>
      <p:pic>
        <p:nvPicPr>
          <p:cNvPr id="7170" name="Picture 2" descr="C:\Users\Pataricza György\Desktop\Sorting algorithms\bub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401888"/>
            <a:ext cx="5533375" cy="2741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Bubble</a:t>
            </a:r>
            <a:r>
              <a:rPr lang="hu-HU" dirty="0" smtClean="0"/>
              <a:t> sort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u-HU" dirty="0"/>
          </a:p>
        </p:txBody>
      </p:sp>
      <p:pic>
        <p:nvPicPr>
          <p:cNvPr id="8194" name="Picture 2" descr="C:\Users\Pataricza György\Desktop\Sorting algorithms\bubble-sort-gif-9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52"/>
            <a:ext cx="6929486" cy="3948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Shell 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Egyfajta buborék rendezés, csökkenő lépésközökkel hasonlítja össze az egyes elemeket, a legvégén az egymás mellettieket</a:t>
            </a:r>
            <a:endParaRPr lang="hu-HU" dirty="0"/>
          </a:p>
        </p:txBody>
      </p:sp>
      <p:pic>
        <p:nvPicPr>
          <p:cNvPr id="9218" name="Picture 2" descr="C:\Users\Pataricza György\Desktop\Sorting algorithms\45.shell-modsz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51738"/>
            <a:ext cx="6500858" cy="2691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meg mi?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dirty="0" smtClean="0"/>
              <a:t>A </a:t>
            </a:r>
            <a:r>
              <a:rPr lang="hu-HU" dirty="0" err="1" smtClean="0"/>
              <a:t>sorting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, azaz rendező algoritmus </a:t>
            </a:r>
          </a:p>
          <a:p>
            <a:pPr>
              <a:buNone/>
            </a:pPr>
            <a:r>
              <a:rPr lang="hu-HU" dirty="0" smtClean="0"/>
              <a:t>valamilyen szempont alapján sorba állítja </a:t>
            </a:r>
          </a:p>
          <a:p>
            <a:pPr>
              <a:buNone/>
            </a:pPr>
            <a:r>
              <a:rPr lang="hu-HU" dirty="0" smtClean="0"/>
              <a:t>elemek egy listáját. 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Pl.: számokat növekvő sorrendbe, </a:t>
            </a:r>
            <a:r>
              <a:rPr lang="hu-HU" dirty="0" err="1" smtClean="0"/>
              <a:t>Stringeket</a:t>
            </a:r>
            <a:r>
              <a:rPr lang="hu-HU" dirty="0" smtClean="0"/>
              <a:t> </a:t>
            </a:r>
          </a:p>
          <a:p>
            <a:pPr>
              <a:buNone/>
            </a:pPr>
            <a:r>
              <a:rPr lang="hu-HU" dirty="0" smtClean="0"/>
              <a:t>ABC sorrendbe stb.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(Lehet egyéni szempont, lásd </a:t>
            </a:r>
            <a:r>
              <a:rPr lang="hu-HU" dirty="0" err="1" smtClean="0"/>
              <a:t>Comparable</a:t>
            </a:r>
            <a:r>
              <a:rPr lang="hu-HU" dirty="0" smtClean="0"/>
              <a:t> és </a:t>
            </a:r>
          </a:p>
          <a:p>
            <a:pPr>
              <a:buNone/>
            </a:pPr>
            <a:r>
              <a:rPr lang="hu-HU" dirty="0" err="1" smtClean="0"/>
              <a:t>Comparator</a:t>
            </a:r>
            <a:r>
              <a:rPr lang="hu-HU" dirty="0" smtClean="0"/>
              <a:t> </a:t>
            </a:r>
            <a:r>
              <a:rPr lang="hu-HU" dirty="0" err="1" smtClean="0"/>
              <a:t>interface-ek</a:t>
            </a:r>
            <a:r>
              <a:rPr lang="hu-HU" dirty="0" smtClean="0"/>
              <a:t>.)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Counting</a:t>
            </a:r>
            <a:r>
              <a:rPr lang="hu-HU" dirty="0" smtClean="0"/>
              <a:t> sort (osztályozó)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42" name="Picture 2" descr="C:\Users\Pataricza György\Desktop\Sorting algorithms\7b4bdd3757a1f155a6c8926d3bc2f82d12673fb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90"/>
            <a:ext cx="6929486" cy="3872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lista szinte végtelen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Rengeteg féle rendező algoritmus van.</a:t>
            </a:r>
          </a:p>
          <a:p>
            <a:r>
              <a:rPr lang="hu-HU" dirty="0" smtClean="0"/>
              <a:t>Vannak kombinációk.</a:t>
            </a:r>
          </a:p>
          <a:p>
            <a:r>
              <a:rPr lang="hu-HU" dirty="0" smtClean="0"/>
              <a:t>Érdemes foglalkozni velük, megérteni az alapfajtákat, esetleg lekódolni </a:t>
            </a:r>
            <a:r>
              <a:rPr lang="hu-HU" dirty="0" err="1" smtClean="0"/>
              <a:t>java-ban</a:t>
            </a:r>
            <a:r>
              <a:rPr lang="hu-HU" dirty="0" smtClean="0"/>
              <a:t>. </a:t>
            </a:r>
            <a:r>
              <a:rPr lang="hu-HU" dirty="0" smtClean="0">
                <a:sym typeface="Wingdings" pitchFamily="2" charset="2"/>
              </a:rPr>
              <a:t></a:t>
            </a:r>
          </a:p>
          <a:p>
            <a:r>
              <a:rPr lang="hu-HU" dirty="0" smtClean="0">
                <a:sym typeface="Wingdings" pitchFamily="2" charset="2"/>
              </a:rPr>
              <a:t>(Nyilván </a:t>
            </a:r>
            <a:r>
              <a:rPr lang="hu-HU" dirty="0" err="1" smtClean="0">
                <a:sym typeface="Wingdings" pitchFamily="2" charset="2"/>
              </a:rPr>
              <a:t>for</a:t>
            </a:r>
            <a:r>
              <a:rPr lang="hu-HU" dirty="0" smtClean="0">
                <a:sym typeface="Wingdings" pitchFamily="2" charset="2"/>
              </a:rPr>
              <a:t> ciklusokkal, egyszerű változókkal és tömbökkel. :D)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1266" name="Picture 2" descr="C:\Users\Pataricza György\Desktop\Sorting algorithms\Köszönöm+a+figyelmet!+tiboreva@gmail.co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6804574" cy="5103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Java-ban</a:t>
            </a:r>
            <a:r>
              <a:rPr lang="hu-HU" u="sng" dirty="0" smtClean="0"/>
              <a:t> könnyű az élet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hu-HU" dirty="0" smtClean="0"/>
              <a:t>int[] </a:t>
            </a:r>
            <a:r>
              <a:rPr lang="hu-HU" dirty="0" err="1" smtClean="0"/>
              <a:t>yourArray</a:t>
            </a:r>
            <a:r>
              <a:rPr lang="hu-HU" dirty="0" smtClean="0"/>
              <a:t> = {45,23,11,89,7};</a:t>
            </a:r>
          </a:p>
          <a:p>
            <a:pPr>
              <a:buNone/>
            </a:pPr>
            <a:r>
              <a:rPr lang="hu-HU" dirty="0" err="1" smtClean="0"/>
              <a:t>Arrays.sort</a:t>
            </a:r>
            <a:r>
              <a:rPr lang="hu-HU" dirty="0" smtClean="0"/>
              <a:t>(</a:t>
            </a:r>
            <a:r>
              <a:rPr lang="hu-HU" dirty="0" err="1" smtClean="0"/>
              <a:t>yourArray</a:t>
            </a:r>
            <a:r>
              <a:rPr lang="hu-HU" dirty="0" smtClean="0"/>
              <a:t>);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(import </a:t>
            </a:r>
            <a:r>
              <a:rPr lang="hu-HU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static</a:t>
            </a:r>
            <a:r>
              <a:rPr lang="hu-H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java.util.Arrays.asList</a:t>
            </a:r>
            <a:r>
              <a:rPr lang="hu-HU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;)</a:t>
            </a:r>
          </a:p>
          <a:p>
            <a:pPr>
              <a:buNone/>
            </a:pPr>
            <a:endParaRPr lang="hu-HU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List&lt;Integer&gt; </a:t>
            </a:r>
            <a:r>
              <a:rPr lang="en-US" dirty="0" err="1" smtClean="0"/>
              <a:t>yourArrayList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&lt;&gt;(</a:t>
            </a:r>
            <a:r>
              <a:rPr lang="en-US" dirty="0" err="1" smtClean="0"/>
              <a:t>asList</a:t>
            </a:r>
            <a:r>
              <a:rPr lang="en-US" dirty="0" smtClean="0"/>
              <a:t>(</a:t>
            </a:r>
            <a:r>
              <a:rPr lang="hu-HU" dirty="0" smtClean="0"/>
              <a:t>45,23,11,89,7</a:t>
            </a:r>
            <a:r>
              <a:rPr lang="en-US" dirty="0" smtClean="0"/>
              <a:t>)); </a:t>
            </a:r>
            <a:endParaRPr lang="hu-HU" dirty="0" smtClean="0"/>
          </a:p>
          <a:p>
            <a:pPr>
              <a:buNone/>
            </a:pPr>
            <a:r>
              <a:rPr lang="en-US" dirty="0" err="1" smtClean="0"/>
              <a:t>Collections.sort</a:t>
            </a:r>
            <a:r>
              <a:rPr lang="en-US" dirty="0" smtClean="0"/>
              <a:t>(</a:t>
            </a:r>
            <a:r>
              <a:rPr lang="en-US" dirty="0" err="1" smtClean="0"/>
              <a:t>yourArrayList</a:t>
            </a:r>
            <a:r>
              <a:rPr lang="en-US" dirty="0" smtClean="0"/>
              <a:t>);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De akkor mégis minek?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Mert programozók leszünk!!!</a:t>
            </a:r>
          </a:p>
          <a:p>
            <a:r>
              <a:rPr lang="hu-HU" dirty="0" smtClean="0"/>
              <a:t>Mert egy állásinterjún simán előjöhet.</a:t>
            </a:r>
          </a:p>
          <a:p>
            <a:r>
              <a:rPr lang="hu-HU" dirty="0" smtClean="0"/>
              <a:t>Mert nem biztos, hogy mindig csak </a:t>
            </a:r>
            <a:r>
              <a:rPr lang="hu-HU" dirty="0" err="1" smtClean="0"/>
              <a:t>java-ban</a:t>
            </a:r>
            <a:r>
              <a:rPr lang="hu-HU" dirty="0" smtClean="0"/>
              <a:t> fogsz dolgozni.</a:t>
            </a:r>
          </a:p>
          <a:p>
            <a:r>
              <a:rPr lang="hu-HU" dirty="0" smtClean="0"/>
              <a:t>Mert lehet, hogy te konkrétan meg akarod mondani a programnak, hogy milyen módszerrel </a:t>
            </a:r>
            <a:r>
              <a:rPr lang="hu-HU" dirty="0" err="1" smtClean="0"/>
              <a:t>sort-oljon</a:t>
            </a:r>
            <a:r>
              <a:rPr lang="hu-HU" dirty="0" smtClean="0"/>
              <a:t>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u="sng" dirty="0" smtClean="0"/>
              <a:t>Mit használ a java a háttérben?</a:t>
            </a:r>
            <a:endParaRPr lang="hu-HU" sz="3200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10-nél kevesebb elemű listáknál: </a:t>
            </a:r>
            <a:r>
              <a:rPr lang="hu-HU" dirty="0" err="1" smtClean="0"/>
              <a:t>Insertion</a:t>
            </a:r>
            <a:r>
              <a:rPr lang="hu-HU" dirty="0" smtClean="0"/>
              <a:t> sort</a:t>
            </a:r>
          </a:p>
          <a:p>
            <a:r>
              <a:rPr lang="hu-HU" dirty="0" smtClean="0"/>
              <a:t>10-nél több elemű listák esetében: </a:t>
            </a:r>
            <a:r>
              <a:rPr lang="hu-HU" dirty="0" err="1" smtClean="0"/>
              <a:t>Timsort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Timsort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Merge</a:t>
            </a:r>
            <a:r>
              <a:rPr lang="hu-HU" dirty="0" smtClean="0"/>
              <a:t> sort és az </a:t>
            </a:r>
            <a:r>
              <a:rPr lang="hu-HU" dirty="0" err="1" smtClean="0"/>
              <a:t>Insertion</a:t>
            </a:r>
            <a:r>
              <a:rPr lang="hu-HU" dirty="0" smtClean="0"/>
              <a:t> sort kombinálva, és a </a:t>
            </a:r>
            <a:r>
              <a:rPr lang="hu-HU" dirty="0" err="1" smtClean="0"/>
              <a:t>Merge</a:t>
            </a:r>
            <a:r>
              <a:rPr lang="hu-HU" dirty="0" smtClean="0"/>
              <a:t> sort módosítva egy úgynevezett </a:t>
            </a:r>
            <a:r>
              <a:rPr lang="hu-HU" dirty="0" err="1" smtClean="0"/>
              <a:t>galoppolási</a:t>
            </a:r>
            <a:r>
              <a:rPr lang="hu-HU" dirty="0" smtClean="0"/>
              <a:t> technikával.</a:t>
            </a:r>
          </a:p>
          <a:p>
            <a:endParaRPr lang="hu-HU" dirty="0" smtClean="0"/>
          </a:p>
          <a:p>
            <a:r>
              <a:rPr lang="hu-HU" dirty="0" smtClean="0"/>
              <a:t>Java 7 előtt </a:t>
            </a:r>
            <a:r>
              <a:rPr lang="hu-HU" dirty="0" err="1" smtClean="0"/>
              <a:t>Timsort</a:t>
            </a:r>
            <a:r>
              <a:rPr lang="hu-HU" dirty="0" smtClean="0"/>
              <a:t> helyett sima </a:t>
            </a:r>
            <a:r>
              <a:rPr lang="hu-HU" dirty="0" err="1" smtClean="0"/>
              <a:t>Merge</a:t>
            </a:r>
            <a:r>
              <a:rPr lang="hu-HU" dirty="0" smtClean="0"/>
              <a:t> sort volt.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Insertion</a:t>
            </a:r>
            <a:r>
              <a:rPr lang="hu-HU" dirty="0" smtClean="0"/>
              <a:t> sort (egyszerű)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 tömbre úgy gondolunk, mintha két részből állna: az első i elem már rendezett résztömböt alkot, a többi elemet pedig még nem vizsgáltuk. Most következik az (i+1)</a:t>
            </a:r>
            <a:r>
              <a:rPr lang="hu-HU" dirty="0" err="1" smtClean="0"/>
              <a:t>-dik</a:t>
            </a:r>
            <a:r>
              <a:rPr lang="hu-HU" dirty="0" smtClean="0"/>
              <a:t> elem. Őt szeretnénk beilleszteni az első i közé úgy, hogy most már az első i+1 elemből álló résztömb is rendezett legyen. Ez ahhoz hasonló, mint amikor a kártyás kézben sorba teszi lapjait: balról indul és a következő lapot mindig beszúrja a helyére az addig rendezett lapok közé.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Insertion</a:t>
            </a:r>
            <a:r>
              <a:rPr lang="hu-HU" dirty="0" smtClean="0"/>
              <a:t> sort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u-HU" dirty="0"/>
          </a:p>
        </p:txBody>
      </p:sp>
      <p:pic>
        <p:nvPicPr>
          <p:cNvPr id="2050" name="Picture 2" descr="C:\Users\Pataricza György\Desktop\insertions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214428"/>
            <a:ext cx="3494643" cy="3538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Selection</a:t>
            </a:r>
            <a:r>
              <a:rPr lang="hu-HU" dirty="0" smtClean="0"/>
              <a:t> sort (egyszerű)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Megkeresi a rendezetlen tömbrészlet legkisebb elemét, és az elejére rakja.</a:t>
            </a:r>
            <a:endParaRPr lang="hu-HU" dirty="0"/>
          </a:p>
        </p:txBody>
      </p:sp>
      <p:pic>
        <p:nvPicPr>
          <p:cNvPr id="3074" name="Picture 2" descr="C:\Users\Pataricza György\Desktop\Névtelen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71684"/>
            <a:ext cx="5057746" cy="2954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Selection</a:t>
            </a:r>
            <a:r>
              <a:rPr lang="hu-HU" dirty="0" smtClean="0"/>
              <a:t> sort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u-HU" dirty="0"/>
          </a:p>
        </p:txBody>
      </p:sp>
      <p:pic>
        <p:nvPicPr>
          <p:cNvPr id="1026" name="Picture 2" descr="C:\Users\Pataricza György\Desktop\Sorting algorithms\selectionsort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90"/>
            <a:ext cx="6667501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ényűző">
  <a:themeElements>
    <a:clrScheme name="Fényűző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ényűző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ényűző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147</TotalTime>
  <Words>488</Words>
  <PresentationFormat>Diavetítés a képernyőre (16:9 oldalarány)</PresentationFormat>
  <Paragraphs>63</Paragraphs>
  <Slides>22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3" baseType="lpstr">
      <vt:lpstr>Fényűző</vt:lpstr>
      <vt:lpstr>Sorting algorithms</vt:lpstr>
      <vt:lpstr>Az meg mi?</vt:lpstr>
      <vt:lpstr>Java-ban könnyű az élet</vt:lpstr>
      <vt:lpstr>De akkor mégis minek?</vt:lpstr>
      <vt:lpstr>Mit használ a java a háttérben?</vt:lpstr>
      <vt:lpstr>Insertion sort (egyszerű)</vt:lpstr>
      <vt:lpstr>Insertion sort</vt:lpstr>
      <vt:lpstr>Selection sort (egyszerű)</vt:lpstr>
      <vt:lpstr>Selection sort</vt:lpstr>
      <vt:lpstr>Quicksort (hatékony)</vt:lpstr>
      <vt:lpstr>Quicksort</vt:lpstr>
      <vt:lpstr>Quicksort</vt:lpstr>
      <vt:lpstr>Merge sort (hatékony)</vt:lpstr>
      <vt:lpstr>Merge sort</vt:lpstr>
      <vt:lpstr>Merge sort (java kód)</vt:lpstr>
      <vt:lpstr>Merge sort (java kód)</vt:lpstr>
      <vt:lpstr>Bubble sort</vt:lpstr>
      <vt:lpstr>Bubble sort</vt:lpstr>
      <vt:lpstr>Shell rendezés</vt:lpstr>
      <vt:lpstr>Counting sort (osztályozó)</vt:lpstr>
      <vt:lpstr>A lista szinte végtelen</vt:lpstr>
      <vt:lpstr>22.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Pataricza György</dc:creator>
  <cp:lastModifiedBy>Pataricza György</cp:lastModifiedBy>
  <cp:revision>19</cp:revision>
  <dcterms:created xsi:type="dcterms:W3CDTF">2018-04-02T10:40:17Z</dcterms:created>
  <dcterms:modified xsi:type="dcterms:W3CDTF">2018-04-02T13:24:59Z</dcterms:modified>
</cp:coreProperties>
</file>