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9" r:id="rId10"/>
    <p:sldId id="264" r:id="rId11"/>
    <p:sldId id="266" r:id="rId12"/>
    <p:sldId id="267" r:id="rId13"/>
    <p:sldId id="268" r:id="rId14"/>
    <p:sldId id="265" r:id="rId15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4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flipH="1">
            <a:off x="2667000" y="0"/>
            <a:ext cx="6477000" cy="51435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16200000">
            <a:off x="95250" y="2571750"/>
            <a:ext cx="51435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Cím 11"/>
          <p:cNvSpPr>
            <a:spLocks noGrp="1"/>
          </p:cNvSpPr>
          <p:nvPr>
            <p:ph type="ctrTitle"/>
          </p:nvPr>
        </p:nvSpPr>
        <p:spPr>
          <a:xfrm>
            <a:off x="3366868" y="400050"/>
            <a:ext cx="5105400" cy="2151126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5" name="Alcím 24"/>
          <p:cNvSpPr>
            <a:spLocks noGrp="1"/>
          </p:cNvSpPr>
          <p:nvPr>
            <p:ph type="subTitle" idx="1"/>
          </p:nvPr>
        </p:nvSpPr>
        <p:spPr>
          <a:xfrm>
            <a:off x="3354442" y="2654898"/>
            <a:ext cx="5114778" cy="825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1" name="Dátum helye 30"/>
          <p:cNvSpPr>
            <a:spLocks noGrp="1"/>
          </p:cNvSpPr>
          <p:nvPr>
            <p:ph type="dt" sz="half" idx="10"/>
          </p:nvPr>
        </p:nvSpPr>
        <p:spPr>
          <a:xfrm>
            <a:off x="5871224" y="4918459"/>
            <a:ext cx="2002464" cy="17017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18" name="Élőláb helye 17"/>
          <p:cNvSpPr>
            <a:spLocks noGrp="1"/>
          </p:cNvSpPr>
          <p:nvPr>
            <p:ph type="ftr" sz="quarter" idx="11"/>
          </p:nvPr>
        </p:nvSpPr>
        <p:spPr>
          <a:xfrm>
            <a:off x="2819400" y="4918460"/>
            <a:ext cx="2927722" cy="17145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7880884" y="4917186"/>
            <a:ext cx="588336" cy="17145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206217"/>
            <a:ext cx="1524000" cy="4388644"/>
          </a:xfrm>
        </p:spPr>
        <p:txBody>
          <a:bodyPr vert="eaVert" anchor="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242816" y="4918459"/>
            <a:ext cx="2002464" cy="170177"/>
          </a:xfrm>
        </p:spPr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4917186"/>
            <a:ext cx="3657600" cy="171450"/>
          </a:xfrm>
        </p:spPr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254496" y="4914900"/>
            <a:ext cx="588336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2116378"/>
            <a:ext cx="6255488" cy="1021556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1428751"/>
            <a:ext cx="6255488" cy="55763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24238" y="4917607"/>
            <a:ext cx="2002464" cy="17017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735358" y="4917608"/>
            <a:ext cx="2895600" cy="17145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733952" y="4916334"/>
            <a:ext cx="588336" cy="171450"/>
          </a:xfrm>
        </p:spPr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178808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178808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178808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5897880" cy="88011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1123062"/>
            <a:ext cx="5897880" cy="451884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32788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 rot="21240000">
            <a:off x="597969" y="753501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 rot="21420000">
            <a:off x="596707" y="749112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9098" y="857250"/>
            <a:ext cx="3429000" cy="154305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389098" y="2462726"/>
            <a:ext cx="3429000" cy="144018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Kép helye 9"/>
          <p:cNvSpPr>
            <a:spLocks noGrp="1"/>
          </p:cNvSpPr>
          <p:nvPr>
            <p:ph type="pic" idx="1"/>
          </p:nvPr>
        </p:nvSpPr>
        <p:spPr>
          <a:xfrm>
            <a:off x="663682" y="780752"/>
            <a:ext cx="4206240" cy="315468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 flipH="1">
            <a:off x="8153400" y="0"/>
            <a:ext cx="990600" cy="51435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Cím helye 2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85725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1" name="Szöveg helye 30"/>
          <p:cNvSpPr>
            <a:spLocks noGrp="1"/>
          </p:cNvSpPr>
          <p:nvPr>
            <p:ph type="body" idx="1"/>
          </p:nvPr>
        </p:nvSpPr>
        <p:spPr>
          <a:xfrm>
            <a:off x="457200" y="1207062"/>
            <a:ext cx="7239000" cy="363474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2"/>
          </p:nvPr>
        </p:nvSpPr>
        <p:spPr>
          <a:xfrm>
            <a:off x="4245936" y="4918459"/>
            <a:ext cx="2002464" cy="170177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DF4919B-4047-4DB1-8B39-23A42AEBA556}" type="datetimeFigureOut">
              <a:rPr lang="hu-HU" smtClean="0"/>
              <a:t>2018.04.13.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3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6" name="Dia számának helye 15"/>
          <p:cNvSpPr>
            <a:spLocks noGrp="1"/>
          </p:cNvSpPr>
          <p:nvPr>
            <p:ph type="sldNum" sz="quarter" idx="4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Who</a:t>
            </a:r>
            <a:r>
              <a:rPr lang="hu-HU" dirty="0" smtClean="0"/>
              <a:t> i am?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200" dirty="0" smtClean="0"/>
              <a:t>Pataricza György</a:t>
            </a:r>
          </a:p>
          <a:p>
            <a:r>
              <a:rPr lang="hu-HU" sz="3200" dirty="0" smtClean="0"/>
              <a:t>2 </a:t>
            </a:r>
            <a:r>
              <a:rPr lang="hu-HU" sz="3200" dirty="0" err="1" smtClean="0"/>
              <a:t>final</a:t>
            </a:r>
            <a:r>
              <a:rPr lang="hu-HU" sz="3200" dirty="0" smtClean="0"/>
              <a:t> </a:t>
            </a:r>
            <a:r>
              <a:rPr lang="hu-HU" sz="3200" dirty="0" err="1" smtClean="0"/>
              <a:t>exams</a:t>
            </a:r>
            <a:r>
              <a:rPr lang="hu-HU" sz="3200" dirty="0" smtClean="0"/>
              <a:t> </a:t>
            </a:r>
            <a:r>
              <a:rPr lang="hu-HU" sz="3200" dirty="0" err="1" smtClean="0"/>
              <a:t>to</a:t>
            </a:r>
            <a:r>
              <a:rPr lang="hu-HU" sz="3200" dirty="0" smtClean="0"/>
              <a:t> be a </a:t>
            </a:r>
            <a:r>
              <a:rPr lang="hu-HU" sz="3200" dirty="0" err="1" smtClean="0"/>
              <a:t>lawyer</a:t>
            </a:r>
            <a:r>
              <a:rPr lang="hu-HU" sz="3200" dirty="0" smtClean="0"/>
              <a:t>, I </a:t>
            </a:r>
            <a:r>
              <a:rPr lang="hu-HU" sz="3200" dirty="0" err="1" smtClean="0"/>
              <a:t>will</a:t>
            </a:r>
            <a:r>
              <a:rPr lang="hu-HU" sz="3200" dirty="0" smtClean="0"/>
              <a:t> </a:t>
            </a:r>
            <a:r>
              <a:rPr lang="hu-HU" sz="3200" dirty="0" err="1" smtClean="0"/>
              <a:t>finish</a:t>
            </a:r>
            <a:r>
              <a:rPr lang="hu-HU" sz="3200" dirty="0" smtClean="0"/>
              <a:t> </a:t>
            </a:r>
            <a:r>
              <a:rPr lang="hu-HU" sz="3200" dirty="0" err="1" smtClean="0"/>
              <a:t>it</a:t>
            </a:r>
            <a:r>
              <a:rPr lang="hu-HU" sz="3200" dirty="0" smtClean="0"/>
              <a:t>, </a:t>
            </a:r>
            <a:r>
              <a:rPr lang="hu-HU" sz="3200" dirty="0" err="1" smtClean="0"/>
              <a:t>but</a:t>
            </a:r>
            <a:r>
              <a:rPr lang="hu-HU" sz="3200" dirty="0" smtClean="0"/>
              <a:t> </a:t>
            </a:r>
            <a:r>
              <a:rPr lang="hu-HU" sz="3200" dirty="0" err="1" smtClean="0"/>
              <a:t>rather</a:t>
            </a:r>
            <a:r>
              <a:rPr lang="hu-HU" sz="3200" dirty="0" smtClean="0"/>
              <a:t> be a  </a:t>
            </a:r>
            <a:r>
              <a:rPr lang="hu-HU" sz="3200" dirty="0" err="1" smtClean="0"/>
              <a:t>programmer</a:t>
            </a:r>
            <a:endParaRPr lang="hu-HU" sz="3200" dirty="0" smtClean="0"/>
          </a:p>
          <a:p>
            <a:r>
              <a:rPr lang="hu-HU" sz="3200" dirty="0" err="1" smtClean="0"/>
              <a:t>Worked</a:t>
            </a:r>
            <a:r>
              <a:rPr lang="hu-HU" sz="3200" dirty="0" smtClean="0"/>
              <a:t> </a:t>
            </a:r>
            <a:r>
              <a:rPr lang="hu-HU" sz="3200" dirty="0" err="1" smtClean="0"/>
              <a:t>as</a:t>
            </a:r>
            <a:r>
              <a:rPr lang="hu-HU" sz="3200" dirty="0" smtClean="0"/>
              <a:t> </a:t>
            </a:r>
            <a:r>
              <a:rPr lang="hu-HU" sz="3200" dirty="0" err="1" smtClean="0"/>
              <a:t>debt</a:t>
            </a:r>
            <a:r>
              <a:rPr lang="hu-HU" sz="3200" dirty="0" smtClean="0"/>
              <a:t> </a:t>
            </a:r>
            <a:r>
              <a:rPr lang="hu-HU" sz="3200" dirty="0" err="1" smtClean="0"/>
              <a:t>collector</a:t>
            </a:r>
            <a:r>
              <a:rPr lang="hu-HU" sz="3200" dirty="0" smtClean="0"/>
              <a:t> </a:t>
            </a:r>
            <a:r>
              <a:rPr lang="hu-HU" sz="3200" dirty="0" err="1" smtClean="0"/>
              <a:t>agent</a:t>
            </a:r>
            <a:r>
              <a:rPr lang="hu-HU" sz="3200" dirty="0" smtClean="0"/>
              <a:t> (</a:t>
            </a:r>
            <a:r>
              <a:rPr lang="hu-HU" sz="3200" dirty="0" err="1" smtClean="0"/>
              <a:t>on</a:t>
            </a:r>
            <a:r>
              <a:rPr lang="hu-HU" sz="3200" dirty="0" smtClean="0"/>
              <a:t> </a:t>
            </a:r>
            <a:r>
              <a:rPr lang="hu-HU" sz="3200" dirty="0" err="1" smtClean="0"/>
              <a:t>phone</a:t>
            </a:r>
            <a:r>
              <a:rPr lang="hu-HU" sz="3200" dirty="0" smtClean="0"/>
              <a:t>)</a:t>
            </a:r>
            <a:endParaRPr lang="hu-HU" sz="3200" dirty="0" smtClean="0"/>
          </a:p>
          <a:p>
            <a:r>
              <a:rPr lang="hu-HU" sz="3200" dirty="0"/>
              <a:t>https://github.com/pataricza</a:t>
            </a:r>
          </a:p>
        </p:txBody>
      </p:sp>
    </p:spTree>
    <p:extLst>
      <p:ext uri="{BB962C8B-B14F-4D97-AF65-F5344CB8AC3E}">
        <p14:creationId xmlns:p14="http://schemas.microsoft.com/office/powerpoint/2010/main" val="6679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32172"/>
            <a:ext cx="7239000" cy="857250"/>
          </a:xfrm>
        </p:spPr>
        <p:txBody>
          <a:bodyPr/>
          <a:lstStyle/>
          <a:p>
            <a:r>
              <a:rPr lang="hu-HU" b="0" dirty="0" err="1"/>
              <a:t>Thymeleaf</a:t>
            </a:r>
            <a:endParaRPr lang="hu-HU" b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2" descr="C:\Users\pataricza.gyorgy\Desktop\pataricza_gyorgy\greenfox\pataricza\Demos\6\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7574"/>
            <a:ext cx="8848477" cy="40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Controller</a:t>
            </a:r>
            <a:r>
              <a:rPr lang="hu-HU" dirty="0" smtClean="0"/>
              <a:t> (post)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170" name="Picture 2" descr="C:\Users\pataricza.gyorgy\Desktop\pataricza_gyorgy\greenfox\pataricza\Demos\6\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0" y="2211710"/>
            <a:ext cx="882379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2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mySQL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2" descr="C:\Users\pataricza.gyorgy\Desktop\pataricza_gyorgy\greenfox\pataricza\Demos\6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1590"/>
            <a:ext cx="785875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taricza.gyorgy\Desktop\pataricza_gyorgy\greenfox\pataricza\Demos\6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3" y="2880449"/>
            <a:ext cx="7805392" cy="213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</p:txBody>
      </p:sp>
      <p:pic>
        <p:nvPicPr>
          <p:cNvPr id="1026" name="Picture 2" descr="C:\Users\pataricza.gyorgy\Desktop\pataricza_gyorgy\greenfox\pataricza\Demos\6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470"/>
            <a:ext cx="7992888" cy="230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taricza.gyorgy\Desktop\pataricza_gyorgy\greenfox\pataricza\Demos\6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0" y="2499742"/>
            <a:ext cx="7871435" cy="267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taricza.gyorgy\Desktop\pataricza_gyorgy\greenfox\pataricza\Demos\6\Red-arrow-left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86" y="1581151"/>
            <a:ext cx="1937397" cy="171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170" name="Picture 2" descr="C:\Users\pataricza.gyorgy\Desktop\pataricza_gyorgy\greenfox\pataricza\Demos\5\i-thank-you-lpev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066"/>
            <a:ext cx="3993065" cy="51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@</a:t>
            </a:r>
            <a:r>
              <a:rPr lang="hu-HU" dirty="0" err="1" smtClean="0"/>
              <a:t>Onetomany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@</a:t>
            </a:r>
            <a:r>
              <a:rPr lang="hu-HU" dirty="0" err="1" smtClean="0"/>
              <a:t>manytoone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 err="1" smtClean="0"/>
              <a:t>Make</a:t>
            </a:r>
            <a:r>
              <a:rPr lang="hu-HU" sz="2800" dirty="0" smtClean="0"/>
              <a:t> </a:t>
            </a:r>
            <a:r>
              <a:rPr lang="hu-HU" sz="2800" dirty="0" err="1" smtClean="0"/>
              <a:t>it</a:t>
            </a:r>
            <a:r>
              <a:rPr lang="hu-HU" sz="2800" dirty="0" smtClean="0"/>
              <a:t> </a:t>
            </a:r>
            <a:r>
              <a:rPr lang="hu-HU" sz="2800" dirty="0" err="1" smtClean="0"/>
              <a:t>simple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5208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goal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I </a:t>
            </a:r>
            <a:r>
              <a:rPr lang="hu-HU" sz="3200" dirty="0" err="1" smtClean="0"/>
              <a:t>have</a:t>
            </a:r>
            <a:r>
              <a:rPr lang="hu-HU" sz="3200" dirty="0" smtClean="0"/>
              <a:t> a </a:t>
            </a:r>
            <a:r>
              <a:rPr lang="hu-HU" sz="3200" dirty="0" err="1" smtClean="0"/>
              <a:t>list</a:t>
            </a:r>
            <a:r>
              <a:rPr lang="hu-HU" sz="3200" dirty="0" smtClean="0"/>
              <a:t> of </a:t>
            </a:r>
            <a:r>
              <a:rPr lang="hu-HU" sz="3200" dirty="0" err="1" smtClean="0"/>
              <a:t>Todos</a:t>
            </a:r>
            <a:endParaRPr lang="hu-HU" sz="3200" dirty="0" smtClean="0"/>
          </a:p>
          <a:p>
            <a:r>
              <a:rPr lang="hu-HU" sz="3200" dirty="0" smtClean="0"/>
              <a:t>I </a:t>
            </a:r>
            <a:r>
              <a:rPr lang="hu-HU" sz="3200" dirty="0" err="1" smtClean="0"/>
              <a:t>have</a:t>
            </a:r>
            <a:r>
              <a:rPr lang="hu-HU" sz="3200" dirty="0" smtClean="0"/>
              <a:t> a </a:t>
            </a:r>
            <a:r>
              <a:rPr lang="hu-HU" sz="3200" dirty="0" err="1" smtClean="0"/>
              <a:t>list</a:t>
            </a:r>
            <a:r>
              <a:rPr lang="hu-HU" sz="3200" dirty="0" smtClean="0"/>
              <a:t> of </a:t>
            </a:r>
            <a:r>
              <a:rPr lang="hu-HU" sz="3200" dirty="0" err="1" smtClean="0"/>
              <a:t>people</a:t>
            </a:r>
            <a:r>
              <a:rPr lang="hu-HU" sz="3200" dirty="0" smtClean="0"/>
              <a:t> (</a:t>
            </a:r>
            <a:r>
              <a:rPr lang="hu-HU" sz="3200" dirty="0" err="1"/>
              <a:t>A</a:t>
            </a:r>
            <a:r>
              <a:rPr lang="hu-HU" sz="3200" dirty="0" err="1" smtClean="0"/>
              <a:t>ssignees</a:t>
            </a:r>
            <a:r>
              <a:rPr lang="hu-HU" sz="3200" dirty="0" smtClean="0"/>
              <a:t>)</a:t>
            </a:r>
          </a:p>
          <a:p>
            <a:r>
              <a:rPr lang="hu-HU" sz="3200" dirty="0" err="1" smtClean="0"/>
              <a:t>They</a:t>
            </a:r>
            <a:r>
              <a:rPr lang="hu-HU" sz="3200" dirty="0" smtClean="0"/>
              <a:t> </a:t>
            </a:r>
            <a:r>
              <a:rPr lang="hu-HU" sz="3200" dirty="0" err="1" smtClean="0"/>
              <a:t>are</a:t>
            </a:r>
            <a:r>
              <a:rPr lang="hu-HU" sz="3200" dirty="0" smtClean="0"/>
              <a:t> </a:t>
            </a:r>
            <a:r>
              <a:rPr lang="hu-HU" sz="3200" dirty="0" err="1" smtClean="0"/>
              <a:t>in</a:t>
            </a:r>
            <a:r>
              <a:rPr lang="hu-HU" sz="3200" dirty="0" smtClean="0"/>
              <a:t> </a:t>
            </a:r>
            <a:r>
              <a:rPr lang="hu-HU" sz="3200" dirty="0" err="1" smtClean="0"/>
              <a:t>two</a:t>
            </a:r>
            <a:r>
              <a:rPr lang="hu-HU" sz="3200" dirty="0" smtClean="0"/>
              <a:t> </a:t>
            </a:r>
            <a:r>
              <a:rPr lang="hu-HU" sz="3200" dirty="0" err="1" smtClean="0"/>
              <a:t>different</a:t>
            </a:r>
            <a:r>
              <a:rPr lang="hu-HU" sz="3200" dirty="0" smtClean="0"/>
              <a:t> </a:t>
            </a:r>
            <a:r>
              <a:rPr lang="hu-HU" sz="3200" dirty="0" err="1" smtClean="0"/>
              <a:t>table</a:t>
            </a:r>
            <a:r>
              <a:rPr lang="hu-HU" sz="3200" dirty="0" smtClean="0"/>
              <a:t> </a:t>
            </a:r>
            <a:r>
              <a:rPr lang="hu-HU" sz="3200" dirty="0" err="1" smtClean="0"/>
              <a:t>in</a:t>
            </a:r>
            <a:r>
              <a:rPr lang="hu-HU" sz="3200" dirty="0" smtClean="0"/>
              <a:t> </a:t>
            </a:r>
            <a:r>
              <a:rPr lang="hu-HU" sz="3200" dirty="0" err="1" smtClean="0"/>
              <a:t>my</a:t>
            </a:r>
            <a:r>
              <a:rPr lang="hu-HU" sz="3200" dirty="0" smtClean="0"/>
              <a:t> </a:t>
            </a:r>
            <a:r>
              <a:rPr lang="hu-HU" sz="3200" dirty="0" err="1" smtClean="0"/>
              <a:t>MySQL</a:t>
            </a:r>
            <a:r>
              <a:rPr lang="hu-HU" sz="3200" dirty="0" smtClean="0"/>
              <a:t> </a:t>
            </a:r>
            <a:r>
              <a:rPr lang="hu-HU" sz="3200" dirty="0" err="1" smtClean="0"/>
              <a:t>database</a:t>
            </a:r>
            <a:r>
              <a:rPr lang="hu-HU" sz="3200" dirty="0" smtClean="0"/>
              <a:t> (</a:t>
            </a:r>
            <a:r>
              <a:rPr lang="hu-HU" sz="3200" dirty="0" err="1" smtClean="0"/>
              <a:t>named</a:t>
            </a:r>
            <a:r>
              <a:rPr lang="hu-HU" sz="3200" dirty="0" smtClean="0"/>
              <a:t> </a:t>
            </a:r>
            <a:r>
              <a:rPr lang="hu-HU" sz="3200" dirty="0" err="1" smtClean="0"/>
              <a:t>todo</a:t>
            </a:r>
            <a:r>
              <a:rPr lang="hu-HU" sz="3200" dirty="0" smtClean="0"/>
              <a:t>)</a:t>
            </a:r>
          </a:p>
          <a:p>
            <a:r>
              <a:rPr lang="hu-HU" sz="3200" dirty="0" smtClean="0"/>
              <a:t>I </a:t>
            </a:r>
            <a:r>
              <a:rPr lang="hu-HU" sz="3200" dirty="0" err="1" smtClean="0"/>
              <a:t>want</a:t>
            </a:r>
            <a:r>
              <a:rPr lang="hu-HU" sz="3200" dirty="0" smtClean="0"/>
              <a:t> </a:t>
            </a:r>
            <a:r>
              <a:rPr lang="hu-HU" sz="3200" dirty="0" err="1" smtClean="0"/>
              <a:t>to</a:t>
            </a:r>
            <a:r>
              <a:rPr lang="hu-HU" sz="3200" dirty="0" smtClean="0"/>
              <a:t> </a:t>
            </a:r>
            <a:r>
              <a:rPr lang="hu-HU" sz="3200" dirty="0" err="1" smtClean="0"/>
              <a:t>register</a:t>
            </a:r>
            <a:r>
              <a:rPr lang="hu-HU" sz="3200" dirty="0" smtClean="0"/>
              <a:t> </a:t>
            </a:r>
            <a:r>
              <a:rPr lang="hu-HU" sz="3200" dirty="0" err="1" smtClean="0"/>
              <a:t>Todos</a:t>
            </a:r>
            <a:r>
              <a:rPr lang="hu-HU" sz="3200" dirty="0" smtClean="0"/>
              <a:t> (</a:t>
            </a:r>
            <a:r>
              <a:rPr lang="hu-HU" sz="3200" dirty="0" err="1" smtClean="0"/>
              <a:t>many</a:t>
            </a:r>
            <a:r>
              <a:rPr lang="hu-HU" sz="3200" dirty="0" smtClean="0"/>
              <a:t>) </a:t>
            </a:r>
            <a:r>
              <a:rPr lang="hu-HU" sz="3200" dirty="0" err="1" smtClean="0"/>
              <a:t>to</a:t>
            </a:r>
            <a:r>
              <a:rPr lang="hu-HU" sz="3200" dirty="0" smtClean="0"/>
              <a:t> an </a:t>
            </a:r>
            <a:r>
              <a:rPr lang="hu-HU" sz="3200" dirty="0" err="1" smtClean="0"/>
              <a:t>Assignee</a:t>
            </a:r>
            <a:r>
              <a:rPr lang="hu-HU" sz="3200" dirty="0" smtClean="0"/>
              <a:t> (</a:t>
            </a:r>
            <a:r>
              <a:rPr lang="hu-HU" sz="3200" dirty="0" err="1" smtClean="0"/>
              <a:t>one</a:t>
            </a:r>
            <a:r>
              <a:rPr lang="hu-HU" sz="3200" dirty="0" smtClean="0"/>
              <a:t>) </a:t>
            </a:r>
            <a:r>
              <a:rPr lang="hu-HU" sz="3200" dirty="0" err="1" smtClean="0"/>
              <a:t>with</a:t>
            </a:r>
            <a:r>
              <a:rPr lang="hu-HU" sz="3200" dirty="0" smtClean="0"/>
              <a:t> Spring JPA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5547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mySQL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2" descr="C:\Users\pataricza.gyorgy\Desktop\pataricza_gyorgy\greenfox\pataricza\Demos\6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1590"/>
            <a:ext cx="785875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taricza.gyorgy\Desktop\pataricza_gyorgy\greenfox\pataricza\Demos\6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3" y="2880449"/>
            <a:ext cx="7805392" cy="213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8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</p:txBody>
      </p:sp>
      <p:pic>
        <p:nvPicPr>
          <p:cNvPr id="1026" name="Picture 2" descr="C:\Users\pataricza.gyorgy\Desktop\pataricza_gyorgy\greenfox\pataricza\Demos\6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470"/>
            <a:ext cx="7992888" cy="230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taricza.gyorgy\Desktop\pataricza_gyorgy\greenfox\pataricza\Demos\6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0" y="2499742"/>
            <a:ext cx="7871435" cy="267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taricza.gyorgy\Desktop\pataricza_gyorgy\greenfox\pataricza\Demos\6\Red-arrow-left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86" y="1581151"/>
            <a:ext cx="1937397" cy="171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2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todo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i="1" dirty="0" err="1" smtClean="0"/>
              <a:t>One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todo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can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only</a:t>
            </a:r>
            <a:endParaRPr lang="hu-HU" sz="4000" i="1" dirty="0"/>
          </a:p>
          <a:p>
            <a:pPr marL="0" indent="0">
              <a:buNone/>
            </a:pPr>
            <a:r>
              <a:rPr lang="hu-HU" sz="4000" i="1" dirty="0" err="1"/>
              <a:t>h</a:t>
            </a:r>
            <a:r>
              <a:rPr lang="hu-HU" sz="4000" i="1" dirty="0" err="1" smtClean="0"/>
              <a:t>ave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o</a:t>
            </a:r>
            <a:r>
              <a:rPr lang="hu-HU" sz="4000" i="1" dirty="0" err="1" smtClean="0"/>
              <a:t>ne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assignee</a:t>
            </a:r>
            <a:r>
              <a:rPr lang="hu-HU" sz="4000" i="1" dirty="0" smtClean="0"/>
              <a:t>.</a:t>
            </a:r>
          </a:p>
        </p:txBody>
      </p:sp>
      <p:pic>
        <p:nvPicPr>
          <p:cNvPr id="4" name="Picture 2" descr="C:\Users\pataricza.gyorgy\Desktop\pataricza_gyorgy\greenfox\pataricza\Demos\6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0"/>
            <a:ext cx="2706214" cy="318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pataricza.gyorgy\Desktop\pataricza_gyorgy\greenfox\pataricza\Demos\6\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84751"/>
            <a:ext cx="7856087" cy="177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assignee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i="1" dirty="0" err="1" smtClean="0"/>
              <a:t>One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assignee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can</a:t>
            </a:r>
            <a:endParaRPr lang="hu-HU" sz="4000" i="1" dirty="0" smtClean="0"/>
          </a:p>
          <a:p>
            <a:pPr marL="0" indent="0">
              <a:buNone/>
            </a:pPr>
            <a:r>
              <a:rPr lang="hu-HU" sz="4000" i="1" dirty="0" err="1"/>
              <a:t>h</a:t>
            </a:r>
            <a:r>
              <a:rPr lang="hu-HU" sz="4000" i="1" dirty="0" err="1" smtClean="0"/>
              <a:t>ave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many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todos</a:t>
            </a:r>
            <a:r>
              <a:rPr lang="hu-HU" sz="4000" i="1" dirty="0" smtClean="0"/>
              <a:t>.</a:t>
            </a:r>
            <a:endParaRPr lang="hu-HU" sz="4000" i="1" dirty="0"/>
          </a:p>
        </p:txBody>
      </p:sp>
      <p:pic>
        <p:nvPicPr>
          <p:cNvPr id="4" name="Picture 2" descr="C:\Users\pataricza.gyorgy\Desktop\pataricza_gyorgy\greenfox\pataricza\Demos\6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8" y="3850976"/>
            <a:ext cx="8028384" cy="106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ataricza.gyorgy\Desktop\pataricza_gyorgy\greenfox\pataricza\Demos\6\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19" y="123478"/>
            <a:ext cx="257335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„web” (</a:t>
            </a:r>
            <a:r>
              <a:rPr lang="hu-HU" dirty="0" err="1" smtClean="0"/>
              <a:t>localhost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2" descr="C:\Users\pataricza.gyorgy\Desktop\pataricza_gyorgy\greenfox\pataricza\Demos\6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1670"/>
            <a:ext cx="7924426" cy="181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2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Controller</a:t>
            </a:r>
            <a:r>
              <a:rPr lang="hu-HU" dirty="0" smtClean="0"/>
              <a:t> (</a:t>
            </a:r>
            <a:r>
              <a:rPr lang="hu-HU" dirty="0" err="1" smtClean="0"/>
              <a:t>get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194" name="Picture 2" descr="C:\Users\pataricza.gyorgy\Desktop\pataricza_gyorgy\greenfox\pataricza\Demos\6\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7734"/>
            <a:ext cx="9118478" cy="16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ényűző">
  <a:themeElements>
    <a:clrScheme name="Fényűző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ényűző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ényűző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475</TotalTime>
  <Words>133</Words>
  <Application>Microsoft Office PowerPoint</Application>
  <PresentationFormat>Diavetítés a képernyőre (16:9 oldalarány)</PresentationFormat>
  <Paragraphs>24</Paragraphs>
  <Slides>14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Fényűző</vt:lpstr>
      <vt:lpstr>Who i am?</vt:lpstr>
      <vt:lpstr>@Onetomany @manytoone</vt:lpstr>
      <vt:lpstr>The goal</vt:lpstr>
      <vt:lpstr>In mySQL</vt:lpstr>
      <vt:lpstr>PowerPoint bemutató</vt:lpstr>
      <vt:lpstr>In my todo class</vt:lpstr>
      <vt:lpstr>In my assignee class</vt:lpstr>
      <vt:lpstr>On the „web” (localhost)</vt:lpstr>
      <vt:lpstr>Controller (get)</vt:lpstr>
      <vt:lpstr>Thymeleaf</vt:lpstr>
      <vt:lpstr>Controller (post)</vt:lpstr>
      <vt:lpstr>In mySQL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 am?</dc:title>
  <dc:creator>Pataricza György</dc:creator>
  <cp:lastModifiedBy>Pataricza György</cp:lastModifiedBy>
  <cp:revision>20</cp:revision>
  <dcterms:created xsi:type="dcterms:W3CDTF">2018-04-06T13:10:06Z</dcterms:created>
  <dcterms:modified xsi:type="dcterms:W3CDTF">2018-04-13T14:30:51Z</dcterms:modified>
</cp:coreProperties>
</file>