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30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2240554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914400"/>
            <a:ext cx="7543800" cy="1614488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2531618"/>
            <a:ext cx="6172200" cy="51435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2018.05.11.</a:t>
            </a:fld>
            <a:endParaRPr lang="hu-HU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hu-H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514351"/>
            <a:ext cx="5791200" cy="2628899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2018.05.11.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457201"/>
            <a:ext cx="2133600" cy="388620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514351"/>
            <a:ext cx="5029200" cy="3429000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2018.05.11.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2018.05.11.</a:t>
            </a:fld>
            <a:endParaRPr lang="hu-HU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hu-H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3055873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3200526"/>
            <a:ext cx="3733800" cy="54864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2018.05.11.</a:t>
            </a:fld>
            <a:endParaRPr lang="hu-HU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428750"/>
            <a:ext cx="6035040" cy="1762506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2018.05.11.</a:t>
            </a:fld>
            <a:endParaRPr lang="hu-H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493776"/>
            <a:ext cx="3273552" cy="257175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493777"/>
            <a:ext cx="3273552" cy="257413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496482"/>
            <a:ext cx="3273552" cy="47982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028700"/>
            <a:ext cx="3276600" cy="20574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496482"/>
            <a:ext cx="3273552" cy="47982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028700"/>
            <a:ext cx="3273552" cy="20574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39014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39014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2018.05.11.</a:t>
            </a:fld>
            <a:endParaRPr lang="hu-HU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hu-H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2018.05.11.</a:t>
            </a:fld>
            <a:endParaRPr lang="hu-H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hu-H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2018.05.11.</a:t>
            </a:fld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hu-H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330941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4351"/>
            <a:ext cx="4343400" cy="257175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514351"/>
            <a:ext cx="2590800" cy="257175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2018.05.11.</a:t>
            </a:fld>
            <a:endParaRPr lang="hu-HU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459582"/>
            <a:ext cx="6705600" cy="1910239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dirty="0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2589785"/>
            <a:ext cx="5029200" cy="540603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2498598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2018.05.11.</a:t>
            </a:fld>
            <a:endParaRPr lang="hu-HU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hu-H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 rot="19724275">
            <a:off x="1373221" y="778831"/>
            <a:ext cx="7240620" cy="428024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 rot="17656910">
            <a:off x="418098" y="314349"/>
            <a:ext cx="4153854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 rot="19724275">
            <a:off x="3277955" y="87641"/>
            <a:ext cx="6479362" cy="356606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3657600"/>
            <a:ext cx="75438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514351"/>
            <a:ext cx="6096000" cy="2743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461605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9DF4919B-4047-4DB1-8B39-23A42AEBA556}" type="datetimeFigureOut">
              <a:rPr lang="hu-HU" smtClean="0"/>
              <a:t>2018.05.11.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4616054"/>
            <a:ext cx="457200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4381500"/>
            <a:ext cx="2133600" cy="2286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F450ADBC-3396-4FFB-9E58-A6AB70DCADD4}" type="slidenum">
              <a:rPr lang="hu-HU" smtClean="0"/>
              <a:t>‹#›</a:t>
            </a:fld>
            <a:endParaRPr lang="hu-HU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5576" y="699542"/>
            <a:ext cx="7543800" cy="1614488"/>
          </a:xfrm>
        </p:spPr>
        <p:txBody>
          <a:bodyPr/>
          <a:lstStyle/>
          <a:p>
            <a:r>
              <a:rPr lang="hu-HU" sz="8000" dirty="0" err="1" smtClean="0"/>
              <a:t>Kalendaryo</a:t>
            </a:r>
            <a:endParaRPr lang="hu-HU" sz="80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979712" y="2499742"/>
            <a:ext cx="6172200" cy="514350"/>
          </a:xfrm>
        </p:spPr>
        <p:txBody>
          <a:bodyPr>
            <a:noAutofit/>
          </a:bodyPr>
          <a:lstStyle/>
          <a:p>
            <a:r>
              <a:rPr lang="hu-HU" sz="6600" dirty="0" err="1" smtClean="0"/>
              <a:t>Android</a:t>
            </a:r>
            <a:r>
              <a:rPr lang="hu-HU" sz="6600" dirty="0" smtClean="0"/>
              <a:t>}</a:t>
            </a:r>
            <a:endParaRPr lang="hu-HU" sz="6600" dirty="0"/>
          </a:p>
        </p:txBody>
      </p:sp>
    </p:spTree>
    <p:extLst>
      <p:ext uri="{BB962C8B-B14F-4D97-AF65-F5344CB8AC3E}">
        <p14:creationId xmlns:p14="http://schemas.microsoft.com/office/powerpoint/2010/main" val="320576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/>
          <p:cNvSpPr>
            <a:spLocks noGrp="1"/>
          </p:cNvSpPr>
          <p:nvPr>
            <p:ph idx="1"/>
          </p:nvPr>
        </p:nvSpPr>
        <p:spPr>
          <a:xfrm>
            <a:off x="107504" y="1131590"/>
            <a:ext cx="8928992" cy="3888432"/>
          </a:xfrm>
        </p:spPr>
        <p:txBody>
          <a:bodyPr anchor="t"/>
          <a:lstStyle/>
          <a:p>
            <a:r>
              <a:rPr lang="hu-HU" dirty="0" err="1" smtClean="0"/>
              <a:t>GoogleAuth</a:t>
            </a:r>
            <a:endParaRPr lang="hu-HU" dirty="0" smtClean="0"/>
          </a:p>
          <a:p>
            <a:r>
              <a:rPr lang="hu-HU" dirty="0" err="1" smtClean="0"/>
              <a:t>GoogleCalendar</a:t>
            </a:r>
            <a:endParaRPr lang="hu-HU" dirty="0" smtClean="0"/>
          </a:p>
          <a:p>
            <a:r>
              <a:rPr lang="hu-HU" dirty="0" err="1" smtClean="0"/>
              <a:t>Kalendar</a:t>
            </a:r>
            <a:endParaRPr lang="hu-HU" dirty="0" smtClean="0"/>
          </a:p>
          <a:p>
            <a:r>
              <a:rPr lang="hu-HU" dirty="0" err="1" smtClean="0"/>
              <a:t>KalPref</a:t>
            </a:r>
            <a:endParaRPr lang="hu-HU" dirty="0" smtClean="0"/>
          </a:p>
          <a:p>
            <a:r>
              <a:rPr lang="hu-HU" dirty="0" err="1" smtClean="0"/>
              <a:t>KalUser</a:t>
            </a:r>
            <a:endParaRPr lang="hu-HU" dirty="0" smtClean="0"/>
          </a:p>
          <a:p>
            <a:endParaRPr lang="hu-HU" dirty="0"/>
          </a:p>
          <a:p>
            <a:pPr marL="18288" indent="0">
              <a:buNone/>
            </a:pPr>
            <a:r>
              <a:rPr lang="hu-HU" dirty="0" smtClean="0"/>
              <a:t>Ezen belül vannak ez </a:t>
            </a:r>
            <a:r>
              <a:rPr lang="hu-HU" dirty="0" err="1" smtClean="0"/>
              <a:t>event-ek</a:t>
            </a:r>
            <a:r>
              <a:rPr lang="hu-HU" dirty="0" smtClean="0"/>
              <a:t> és a </a:t>
            </a:r>
            <a:r>
              <a:rPr lang="hu-HU" dirty="0" err="1" smtClean="0"/>
              <a:t>response-ok</a:t>
            </a:r>
            <a:r>
              <a:rPr lang="hu-HU" dirty="0" smtClean="0"/>
              <a:t>.</a:t>
            </a:r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0" y="123478"/>
            <a:ext cx="9144000" cy="901824"/>
          </a:xfrm>
        </p:spPr>
        <p:txBody>
          <a:bodyPr anchor="ctr"/>
          <a:lstStyle/>
          <a:p>
            <a:r>
              <a:rPr lang="hu-HU" sz="3200" dirty="0" smtClean="0">
                <a:effectLst/>
              </a:rPr>
              <a:t> </a:t>
            </a:r>
            <a:r>
              <a:rPr lang="hu-HU" sz="3200" u="sng" dirty="0" smtClean="0">
                <a:effectLst/>
              </a:rPr>
              <a:t>Modellek (</a:t>
            </a:r>
            <a:r>
              <a:rPr lang="en-US" sz="3200" u="sng" dirty="0" err="1" smtClean="0">
                <a:effectLst/>
              </a:rPr>
              <a:t>com.greenfox.kalendaryo.models</a:t>
            </a:r>
            <a:r>
              <a:rPr lang="hu-HU" sz="3200" u="sng" dirty="0" smtClean="0">
                <a:effectLst/>
              </a:rPr>
              <a:t>)</a:t>
            </a:r>
            <a:endParaRPr lang="hu-HU" sz="3200" u="sng" dirty="0"/>
          </a:p>
        </p:txBody>
      </p:sp>
    </p:spTree>
    <p:extLst>
      <p:ext uri="{BB962C8B-B14F-4D97-AF65-F5344CB8AC3E}">
        <p14:creationId xmlns:p14="http://schemas.microsoft.com/office/powerpoint/2010/main" val="105938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/>
          <p:cNvSpPr>
            <a:spLocks noGrp="1"/>
          </p:cNvSpPr>
          <p:nvPr>
            <p:ph idx="1"/>
          </p:nvPr>
        </p:nvSpPr>
        <p:spPr>
          <a:xfrm>
            <a:off x="107504" y="1131590"/>
            <a:ext cx="8928992" cy="3888432"/>
          </a:xfrm>
        </p:spPr>
        <p:txBody>
          <a:bodyPr anchor="t"/>
          <a:lstStyle/>
          <a:p>
            <a:r>
              <a:rPr lang="en-US" dirty="0" err="1" smtClean="0">
                <a:effectLst/>
              </a:rPr>
              <a:t>EventResponse</a:t>
            </a:r>
            <a:endParaRPr lang="hu-HU" dirty="0" smtClean="0">
              <a:effectLst/>
            </a:endParaRPr>
          </a:p>
          <a:p>
            <a:endParaRPr lang="hu-HU" dirty="0"/>
          </a:p>
          <a:p>
            <a:pPr marL="18288" indent="0">
              <a:buNone/>
            </a:pPr>
            <a:r>
              <a:rPr lang="hu-HU" dirty="0" smtClean="0"/>
              <a:t>Standard </a:t>
            </a:r>
            <a:r>
              <a:rPr lang="hu-HU" dirty="0" err="1" smtClean="0"/>
              <a:t>Google</a:t>
            </a:r>
            <a:r>
              <a:rPr lang="hu-HU" dirty="0" smtClean="0"/>
              <a:t> típus.</a:t>
            </a:r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0" y="123478"/>
            <a:ext cx="9144000" cy="901824"/>
          </a:xfrm>
        </p:spPr>
        <p:txBody>
          <a:bodyPr anchor="ctr"/>
          <a:lstStyle/>
          <a:p>
            <a:r>
              <a:rPr lang="hu-HU" sz="3200" dirty="0" smtClean="0">
                <a:effectLst/>
              </a:rPr>
              <a:t> </a:t>
            </a:r>
            <a:r>
              <a:rPr lang="hu-HU" sz="2800" u="sng" dirty="0" err="1" smtClean="0">
                <a:effectLst/>
              </a:rPr>
              <a:t>Event-ek</a:t>
            </a:r>
            <a:r>
              <a:rPr lang="hu-HU" sz="2800" u="sng" dirty="0" smtClean="0">
                <a:effectLst/>
              </a:rPr>
              <a:t> (</a:t>
            </a:r>
            <a:r>
              <a:rPr lang="en-US" sz="2800" u="sng" dirty="0" err="1" smtClean="0">
                <a:effectLst/>
              </a:rPr>
              <a:t>com.greenfox.kalendaryo.models</a:t>
            </a:r>
            <a:r>
              <a:rPr lang="hu-HU" sz="2800" u="sng" dirty="0" smtClean="0">
                <a:effectLst/>
              </a:rPr>
              <a:t>.</a:t>
            </a:r>
            <a:r>
              <a:rPr lang="hu-HU" sz="2800" u="sng" dirty="0" err="1" smtClean="0">
                <a:effectLst/>
              </a:rPr>
              <a:t>event</a:t>
            </a:r>
            <a:r>
              <a:rPr lang="hu-HU" sz="2800" u="sng" dirty="0" smtClean="0">
                <a:effectLst/>
              </a:rPr>
              <a:t>)</a:t>
            </a:r>
            <a:endParaRPr lang="hu-HU" sz="2800" u="sng" dirty="0"/>
          </a:p>
        </p:txBody>
      </p:sp>
    </p:spTree>
    <p:extLst>
      <p:ext uri="{BB962C8B-B14F-4D97-AF65-F5344CB8AC3E}">
        <p14:creationId xmlns:p14="http://schemas.microsoft.com/office/powerpoint/2010/main" val="42714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/>
          <p:cNvSpPr>
            <a:spLocks noGrp="1"/>
          </p:cNvSpPr>
          <p:nvPr>
            <p:ph idx="1"/>
          </p:nvPr>
        </p:nvSpPr>
        <p:spPr>
          <a:xfrm>
            <a:off x="107504" y="1131590"/>
            <a:ext cx="8928992" cy="3888432"/>
          </a:xfrm>
        </p:spPr>
        <p:txBody>
          <a:bodyPr anchor="t">
            <a:normAutofit/>
          </a:bodyPr>
          <a:lstStyle/>
          <a:p>
            <a:r>
              <a:rPr lang="en-US" dirty="0" err="1" smtClean="0">
                <a:effectLst/>
              </a:rPr>
              <a:t>GetKalendarListResponse</a:t>
            </a:r>
            <a:endParaRPr lang="hu-HU" dirty="0" smtClean="0">
              <a:effectLst/>
            </a:endParaRPr>
          </a:p>
          <a:p>
            <a:r>
              <a:rPr lang="en-US" dirty="0" err="1" smtClean="0">
                <a:effectLst/>
              </a:rPr>
              <a:t>GetKalendarResponse</a:t>
            </a:r>
            <a:endParaRPr lang="hu-HU" dirty="0" smtClean="0">
              <a:effectLst/>
            </a:endParaRPr>
          </a:p>
          <a:p>
            <a:r>
              <a:rPr lang="en-US" dirty="0" err="1" smtClean="0">
                <a:effectLst/>
              </a:rPr>
              <a:t>GoogleCalendarsResponse</a:t>
            </a:r>
            <a:endParaRPr lang="en-US" dirty="0" smtClean="0">
              <a:effectLst/>
            </a:endParaRPr>
          </a:p>
          <a:p>
            <a:r>
              <a:rPr lang="en-US" dirty="0" err="1" smtClean="0">
                <a:effectLst/>
              </a:rPr>
              <a:t>PostKalendarResponse</a:t>
            </a:r>
            <a:endParaRPr lang="hu-HU" dirty="0">
              <a:effectLst/>
            </a:endParaRPr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0" y="123478"/>
            <a:ext cx="9144000" cy="901824"/>
          </a:xfrm>
        </p:spPr>
        <p:txBody>
          <a:bodyPr anchor="ctr"/>
          <a:lstStyle/>
          <a:p>
            <a:r>
              <a:rPr lang="hu-HU" sz="3200" dirty="0" smtClean="0">
                <a:effectLst/>
              </a:rPr>
              <a:t> </a:t>
            </a:r>
            <a:r>
              <a:rPr lang="hu-HU" sz="2600" u="sng" dirty="0" err="1" smtClean="0">
                <a:effectLst/>
              </a:rPr>
              <a:t>Response-ok</a:t>
            </a:r>
            <a:r>
              <a:rPr lang="hu-HU" sz="2600" u="sng" dirty="0" smtClean="0">
                <a:effectLst/>
              </a:rPr>
              <a:t> (</a:t>
            </a:r>
            <a:r>
              <a:rPr lang="en-US" sz="2600" u="sng" dirty="0" err="1" smtClean="0">
                <a:effectLst/>
              </a:rPr>
              <a:t>com.greenfox.kalendaryo.models</a:t>
            </a:r>
            <a:r>
              <a:rPr lang="hu-HU" sz="2600" u="sng" dirty="0" smtClean="0">
                <a:effectLst/>
              </a:rPr>
              <a:t>.</a:t>
            </a:r>
            <a:r>
              <a:rPr lang="hu-HU" sz="2600" u="sng" dirty="0" err="1" smtClean="0">
                <a:effectLst/>
              </a:rPr>
              <a:t>responses</a:t>
            </a:r>
            <a:r>
              <a:rPr lang="hu-HU" sz="2600" u="sng" dirty="0" smtClean="0">
                <a:effectLst/>
              </a:rPr>
              <a:t>)</a:t>
            </a:r>
            <a:endParaRPr lang="hu-HU" sz="2600" u="sng" dirty="0"/>
          </a:p>
        </p:txBody>
      </p:sp>
    </p:spTree>
    <p:extLst>
      <p:ext uri="{BB962C8B-B14F-4D97-AF65-F5344CB8AC3E}">
        <p14:creationId xmlns:p14="http://schemas.microsoft.com/office/powerpoint/2010/main" val="10907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/>
          <p:cNvSpPr>
            <a:spLocks noGrp="1"/>
          </p:cNvSpPr>
          <p:nvPr>
            <p:ph idx="1"/>
          </p:nvPr>
        </p:nvSpPr>
        <p:spPr>
          <a:xfrm>
            <a:off x="107504" y="1131590"/>
            <a:ext cx="8928992" cy="3888432"/>
          </a:xfrm>
        </p:spPr>
        <p:txBody>
          <a:bodyPr anchor="t">
            <a:normAutofit/>
          </a:bodyPr>
          <a:lstStyle/>
          <a:p>
            <a:r>
              <a:rPr lang="hu-HU" dirty="0" err="1" smtClean="0">
                <a:effectLst/>
              </a:rPr>
              <a:t>GoogleService</a:t>
            </a:r>
            <a:endParaRPr lang="hu-HU" dirty="0" smtClean="0">
              <a:effectLst/>
            </a:endParaRPr>
          </a:p>
          <a:p>
            <a:endParaRPr lang="hu-HU" dirty="0">
              <a:effectLst/>
            </a:endParaRPr>
          </a:p>
          <a:p>
            <a:pPr marL="18288" indent="0">
              <a:buNone/>
            </a:pPr>
            <a:r>
              <a:rPr lang="hu-HU" dirty="0" smtClean="0">
                <a:effectLst/>
              </a:rPr>
              <a:t>A </a:t>
            </a:r>
            <a:r>
              <a:rPr lang="hu-HU" dirty="0" err="1" smtClean="0">
                <a:effectLst/>
              </a:rPr>
              <a:t>login-hoz</a:t>
            </a:r>
            <a:r>
              <a:rPr lang="hu-HU" dirty="0" smtClean="0">
                <a:effectLst/>
              </a:rPr>
              <a:t> használjuk.</a:t>
            </a:r>
            <a:endParaRPr lang="hu-HU" dirty="0">
              <a:effectLst/>
            </a:endParaRPr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0" y="123478"/>
            <a:ext cx="9144000" cy="901824"/>
          </a:xfrm>
        </p:spPr>
        <p:txBody>
          <a:bodyPr anchor="ctr"/>
          <a:lstStyle/>
          <a:p>
            <a:r>
              <a:rPr lang="hu-HU" sz="3200" dirty="0" smtClean="0">
                <a:effectLst/>
              </a:rPr>
              <a:t> </a:t>
            </a:r>
            <a:r>
              <a:rPr lang="hu-HU" sz="3200" u="sng" dirty="0" err="1" smtClean="0">
                <a:effectLst/>
              </a:rPr>
              <a:t>Service-ek</a:t>
            </a:r>
            <a:r>
              <a:rPr lang="hu-HU" sz="3200" u="sng" dirty="0" smtClean="0">
                <a:effectLst/>
              </a:rPr>
              <a:t> (</a:t>
            </a:r>
            <a:r>
              <a:rPr lang="en-US" sz="3200" u="sng" dirty="0" err="1" smtClean="0">
                <a:effectLst/>
              </a:rPr>
              <a:t>com.greenfox.kalendaryo</a:t>
            </a:r>
            <a:r>
              <a:rPr lang="en-US" sz="3200" u="sng" dirty="0" smtClean="0">
                <a:effectLst/>
              </a:rPr>
              <a:t>.</a:t>
            </a:r>
            <a:r>
              <a:rPr lang="hu-HU" sz="3200" u="sng" dirty="0" err="1" smtClean="0">
                <a:effectLst/>
              </a:rPr>
              <a:t>services</a:t>
            </a:r>
            <a:r>
              <a:rPr lang="hu-HU" sz="3200" u="sng" dirty="0" smtClean="0">
                <a:effectLst/>
              </a:rPr>
              <a:t>)</a:t>
            </a:r>
            <a:endParaRPr lang="hu-HU" sz="3200" u="sng" dirty="0"/>
          </a:p>
        </p:txBody>
      </p:sp>
    </p:spTree>
    <p:extLst>
      <p:ext uri="{BB962C8B-B14F-4D97-AF65-F5344CB8AC3E}">
        <p14:creationId xmlns:p14="http://schemas.microsoft.com/office/powerpoint/2010/main" val="244466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/>
          <p:cNvSpPr>
            <a:spLocks noGrp="1"/>
          </p:cNvSpPr>
          <p:nvPr>
            <p:ph idx="1"/>
          </p:nvPr>
        </p:nvSpPr>
        <p:spPr>
          <a:xfrm>
            <a:off x="107504" y="1131590"/>
            <a:ext cx="8928992" cy="3888432"/>
          </a:xfrm>
        </p:spPr>
        <p:txBody>
          <a:bodyPr anchor="t">
            <a:normAutofit/>
          </a:bodyPr>
          <a:lstStyle/>
          <a:p>
            <a:r>
              <a:rPr lang="en-US" dirty="0" err="1" smtClean="0">
                <a:effectLst/>
              </a:rPr>
              <a:t>LoginActivity</a:t>
            </a:r>
            <a:r>
              <a:rPr lang="en-US" dirty="0">
                <a:effectLst/>
              </a:rPr>
              <a:t> </a:t>
            </a:r>
            <a:endParaRPr lang="hu-HU" dirty="0">
              <a:effectLst/>
            </a:endParaRPr>
          </a:p>
          <a:p>
            <a:r>
              <a:rPr lang="en-US" dirty="0" err="1" smtClean="0">
                <a:effectLst/>
              </a:rPr>
              <a:t>MainActivity</a:t>
            </a:r>
            <a:endParaRPr lang="hu-HU" dirty="0">
              <a:effectLst/>
            </a:endParaRPr>
          </a:p>
          <a:p>
            <a:r>
              <a:rPr lang="en-US" dirty="0" err="1" smtClean="0">
                <a:effectLst/>
              </a:rPr>
              <a:t>SelectCalendarActivity</a:t>
            </a:r>
            <a:r>
              <a:rPr lang="en-US" dirty="0">
                <a:effectLst/>
              </a:rPr>
              <a:t> </a:t>
            </a:r>
            <a:endParaRPr lang="hu-HU" dirty="0">
              <a:effectLst/>
            </a:endParaRPr>
          </a:p>
          <a:p>
            <a:r>
              <a:rPr lang="en-US" dirty="0" err="1" smtClean="0">
                <a:effectLst/>
              </a:rPr>
              <a:t>ChooseAccountActivity</a:t>
            </a:r>
            <a:endParaRPr lang="hu-HU" dirty="0">
              <a:effectLst/>
            </a:endParaRPr>
          </a:p>
          <a:p>
            <a:r>
              <a:rPr lang="en-US" dirty="0" err="1" smtClean="0">
                <a:effectLst/>
              </a:rPr>
              <a:t>StaticWeekViewActivity</a:t>
            </a:r>
            <a:endParaRPr lang="hu-HU" dirty="0">
              <a:effectLst/>
            </a:endParaRPr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0" y="123478"/>
            <a:ext cx="9144000" cy="901824"/>
          </a:xfrm>
        </p:spPr>
        <p:txBody>
          <a:bodyPr anchor="ctr"/>
          <a:lstStyle/>
          <a:p>
            <a:r>
              <a:rPr lang="hu-HU" sz="3200" dirty="0" smtClean="0">
                <a:effectLst/>
              </a:rPr>
              <a:t> </a:t>
            </a:r>
            <a:r>
              <a:rPr lang="hu-HU" sz="3200" u="sng" dirty="0" err="1" smtClean="0">
                <a:effectLst/>
              </a:rPr>
              <a:t>Activity-k</a:t>
            </a:r>
            <a:r>
              <a:rPr lang="hu-HU" sz="3200" u="sng" dirty="0" smtClean="0">
                <a:effectLst/>
              </a:rPr>
              <a:t> (</a:t>
            </a:r>
            <a:r>
              <a:rPr lang="en-US" sz="3200" u="sng" dirty="0" err="1" smtClean="0">
                <a:effectLst/>
              </a:rPr>
              <a:t>com.greenfox.kalendaryo</a:t>
            </a:r>
            <a:r>
              <a:rPr lang="hu-HU" sz="3200" u="sng" dirty="0" smtClean="0">
                <a:effectLst/>
              </a:rPr>
              <a:t>)</a:t>
            </a:r>
            <a:endParaRPr lang="hu-HU" sz="3200" u="sng" dirty="0"/>
          </a:p>
        </p:txBody>
      </p:sp>
    </p:spTree>
    <p:extLst>
      <p:ext uri="{BB962C8B-B14F-4D97-AF65-F5344CB8AC3E}">
        <p14:creationId xmlns:p14="http://schemas.microsoft.com/office/powerpoint/2010/main" val="185437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/>
          <p:cNvSpPr>
            <a:spLocks noGrp="1"/>
          </p:cNvSpPr>
          <p:nvPr>
            <p:ph idx="1"/>
          </p:nvPr>
        </p:nvSpPr>
        <p:spPr>
          <a:xfrm>
            <a:off x="107504" y="1131590"/>
            <a:ext cx="8928992" cy="3888432"/>
          </a:xfrm>
        </p:spPr>
        <p:txBody>
          <a:bodyPr anchor="t">
            <a:normAutofit/>
          </a:bodyPr>
          <a:lstStyle/>
          <a:p>
            <a:r>
              <a:rPr lang="en-US" dirty="0" err="1">
                <a:effectLst/>
              </a:rPr>
              <a:t>drawable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package</a:t>
            </a:r>
            <a:r>
              <a:rPr lang="en-US" dirty="0">
                <a:effectLst/>
              </a:rPr>
              <a:t> </a:t>
            </a:r>
            <a:endParaRPr lang="hu-HU" dirty="0">
              <a:effectLst/>
            </a:endParaRPr>
          </a:p>
          <a:p>
            <a:r>
              <a:rPr lang="en-US" dirty="0">
                <a:effectLst/>
              </a:rPr>
              <a:t>layout </a:t>
            </a:r>
            <a:r>
              <a:rPr lang="en-US" dirty="0" smtClean="0">
                <a:effectLst/>
              </a:rPr>
              <a:t>package</a:t>
            </a:r>
            <a:endParaRPr lang="hu-HU" dirty="0">
              <a:effectLst/>
            </a:endParaRPr>
          </a:p>
          <a:p>
            <a:r>
              <a:rPr lang="en-US" dirty="0" err="1">
                <a:effectLst/>
              </a:rPr>
              <a:t>mimap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package</a:t>
            </a:r>
            <a:endParaRPr lang="hu-HU" dirty="0">
              <a:effectLst/>
            </a:endParaRPr>
          </a:p>
          <a:p>
            <a:r>
              <a:rPr lang="en-US" dirty="0" smtClean="0">
                <a:effectLst/>
              </a:rPr>
              <a:t>values package</a:t>
            </a:r>
            <a:endParaRPr lang="hu-HU" dirty="0">
              <a:effectLst/>
            </a:endParaRPr>
          </a:p>
          <a:p>
            <a:pPr marL="18288" indent="0">
              <a:buNone/>
            </a:pPr>
            <a:endParaRPr lang="hu-HU" dirty="0">
              <a:effectLst/>
            </a:endParaRPr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0" y="123478"/>
            <a:ext cx="9144000" cy="901824"/>
          </a:xfrm>
        </p:spPr>
        <p:txBody>
          <a:bodyPr anchor="ctr"/>
          <a:lstStyle/>
          <a:p>
            <a:r>
              <a:rPr lang="hu-HU" sz="3200" dirty="0" smtClean="0">
                <a:effectLst/>
              </a:rPr>
              <a:t> </a:t>
            </a:r>
            <a:r>
              <a:rPr lang="hu-HU" sz="3200" u="sng" dirty="0" err="1" smtClean="0">
                <a:effectLst/>
              </a:rPr>
              <a:t>Resources</a:t>
            </a:r>
            <a:r>
              <a:rPr lang="hu-HU" sz="3200" u="sng" dirty="0" smtClean="0">
                <a:effectLst/>
              </a:rPr>
              <a:t> (res)</a:t>
            </a:r>
            <a:endParaRPr lang="hu-HU" sz="3200" u="sng" dirty="0"/>
          </a:p>
        </p:txBody>
      </p:sp>
    </p:spTree>
    <p:extLst>
      <p:ext uri="{BB962C8B-B14F-4D97-AF65-F5344CB8AC3E}">
        <p14:creationId xmlns:p14="http://schemas.microsoft.com/office/powerpoint/2010/main" val="358888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/>
          <p:cNvSpPr>
            <a:spLocks noGrp="1"/>
          </p:cNvSpPr>
          <p:nvPr>
            <p:ph idx="1"/>
          </p:nvPr>
        </p:nvSpPr>
        <p:spPr>
          <a:xfrm>
            <a:off x="107504" y="915566"/>
            <a:ext cx="8928992" cy="4104456"/>
          </a:xfrm>
        </p:spPr>
        <p:txBody>
          <a:bodyPr anchor="t"/>
          <a:lstStyle/>
          <a:p>
            <a:pPr marL="18288" indent="0">
              <a:buNone/>
            </a:pPr>
            <a:r>
              <a:rPr lang="hu-HU" dirty="0" smtClean="0">
                <a:effectLst/>
              </a:rPr>
              <a:t>Információ a projektről, a </a:t>
            </a:r>
            <a:r>
              <a:rPr lang="hu-HU" dirty="0" err="1" smtClean="0">
                <a:effectLst/>
              </a:rPr>
              <a:t>package-ekről</a:t>
            </a:r>
            <a:r>
              <a:rPr lang="hu-HU" dirty="0" smtClean="0">
                <a:effectLst/>
              </a:rPr>
              <a:t>, az </a:t>
            </a:r>
            <a:r>
              <a:rPr lang="hu-HU" dirty="0" err="1" smtClean="0">
                <a:effectLst/>
              </a:rPr>
              <a:t>activity-kről</a:t>
            </a:r>
            <a:r>
              <a:rPr lang="hu-HU" dirty="0" smtClean="0">
                <a:effectLst/>
              </a:rPr>
              <a:t> és az engedélyekről</a:t>
            </a:r>
            <a:r>
              <a:rPr lang="en-US" dirty="0" smtClean="0">
                <a:effectLst/>
              </a:rPr>
              <a:t>:</a:t>
            </a:r>
            <a:endParaRPr lang="hu-HU" dirty="0" smtClean="0">
              <a:effectLst/>
            </a:endParaRPr>
          </a:p>
          <a:p>
            <a:pPr marL="18288" indent="0">
              <a:buNone/>
            </a:pPr>
            <a:endParaRPr lang="hu-HU" dirty="0" smtClean="0"/>
          </a:p>
          <a:p>
            <a:r>
              <a:rPr lang="hu-HU" dirty="0" smtClean="0"/>
              <a:t>INTERNET</a:t>
            </a:r>
          </a:p>
          <a:p>
            <a:r>
              <a:rPr lang="hu-HU" dirty="0" smtClean="0"/>
              <a:t>GET_ACCOUNTS</a:t>
            </a:r>
          </a:p>
          <a:p>
            <a:r>
              <a:rPr lang="hu-HU" dirty="0" smtClean="0"/>
              <a:t>READ_PROFILE</a:t>
            </a:r>
          </a:p>
          <a:p>
            <a:r>
              <a:rPr lang="hu-HU" dirty="0" smtClean="0"/>
              <a:t>READ_CONTACTS</a:t>
            </a:r>
            <a:endParaRPr lang="hu-HU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0" y="123478"/>
            <a:ext cx="9144000" cy="901824"/>
          </a:xfrm>
        </p:spPr>
        <p:txBody>
          <a:bodyPr anchor="ctr"/>
          <a:lstStyle/>
          <a:p>
            <a:r>
              <a:rPr lang="hu-HU" sz="3600" dirty="0" smtClean="0">
                <a:effectLst/>
              </a:rPr>
              <a:t> </a:t>
            </a:r>
            <a:r>
              <a:rPr lang="en-US" sz="3600" u="sng" dirty="0" smtClean="0">
                <a:effectLst/>
              </a:rPr>
              <a:t>Manifest/AndroidManifest.xml</a:t>
            </a:r>
            <a:endParaRPr lang="hu-HU" sz="3600" u="sn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870" y="3576776"/>
            <a:ext cx="9036496" cy="1553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27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/>
          <p:cNvSpPr>
            <a:spLocks noGrp="1"/>
          </p:cNvSpPr>
          <p:nvPr>
            <p:ph idx="1"/>
          </p:nvPr>
        </p:nvSpPr>
        <p:spPr>
          <a:xfrm>
            <a:off x="107504" y="915566"/>
            <a:ext cx="8928992" cy="4104456"/>
          </a:xfrm>
        </p:spPr>
        <p:txBody>
          <a:bodyPr anchor="t"/>
          <a:lstStyle/>
          <a:p>
            <a:pPr marL="18288" indent="0">
              <a:buNone/>
            </a:pPr>
            <a:r>
              <a:rPr lang="hu-HU" dirty="0" smtClean="0"/>
              <a:t>Két üres minta teszt van, egy Unit és egy </a:t>
            </a:r>
            <a:r>
              <a:rPr lang="hu-HU" dirty="0" err="1" smtClean="0"/>
              <a:t>Instrumented</a:t>
            </a:r>
            <a:r>
              <a:rPr lang="hu-HU" dirty="0" smtClean="0"/>
              <a:t> teszt.</a:t>
            </a:r>
            <a:endParaRPr lang="hu-HU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0" y="123478"/>
            <a:ext cx="9144000" cy="901824"/>
          </a:xfrm>
        </p:spPr>
        <p:txBody>
          <a:bodyPr anchor="ctr"/>
          <a:lstStyle/>
          <a:p>
            <a:r>
              <a:rPr lang="hu-HU" sz="3600" dirty="0" smtClean="0">
                <a:effectLst/>
              </a:rPr>
              <a:t> </a:t>
            </a:r>
            <a:r>
              <a:rPr lang="hu-HU" sz="3600" u="sng" dirty="0">
                <a:effectLst/>
              </a:rPr>
              <a:t>Tesztek (</a:t>
            </a:r>
            <a:r>
              <a:rPr lang="hu-HU" sz="3600" u="sng" dirty="0" err="1">
                <a:effectLst/>
              </a:rPr>
              <a:t>com.greenfox.kalendaryo</a:t>
            </a:r>
            <a:r>
              <a:rPr lang="hu-HU" sz="3600" u="sng" dirty="0">
                <a:effectLst/>
              </a:rPr>
              <a:t>)</a:t>
            </a:r>
            <a:endParaRPr lang="hu-HU" sz="3600" u="sng" dirty="0"/>
          </a:p>
        </p:txBody>
      </p:sp>
      <p:pic>
        <p:nvPicPr>
          <p:cNvPr id="4" name="Picture 2" descr="C:\Users\pataricza.gyorgy\Desktop\pataricza_gyorgy\greenfox\pataricza\Demos\7\unit te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34049"/>
            <a:ext cx="7301989" cy="173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pataricza.gyorgy\Desktop\pataricza_gyorgy\greenfox\pataricza\Demos\7\Instumented tes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739" y="3095477"/>
            <a:ext cx="7254213" cy="205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24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/>
          <p:cNvSpPr>
            <a:spLocks noGrp="1"/>
          </p:cNvSpPr>
          <p:nvPr>
            <p:ph idx="1"/>
          </p:nvPr>
        </p:nvSpPr>
        <p:spPr>
          <a:xfrm>
            <a:off x="107504" y="915566"/>
            <a:ext cx="8928992" cy="4104456"/>
          </a:xfrm>
        </p:spPr>
        <p:txBody>
          <a:bodyPr anchor="t"/>
          <a:lstStyle/>
          <a:p>
            <a:r>
              <a:rPr lang="en-US" dirty="0" err="1" smtClean="0">
                <a:effectLst/>
              </a:rPr>
              <a:t>AccountAdapter</a:t>
            </a:r>
            <a:endParaRPr lang="hu-HU" dirty="0" smtClean="0">
              <a:effectLst/>
            </a:endParaRPr>
          </a:p>
          <a:p>
            <a:r>
              <a:rPr lang="en-US" dirty="0" err="1" smtClean="0">
                <a:effectLst/>
              </a:rPr>
              <a:t>AccountList</a:t>
            </a:r>
            <a:endParaRPr lang="hu-HU" dirty="0" smtClean="0">
              <a:effectLst/>
            </a:endParaRPr>
          </a:p>
          <a:p>
            <a:r>
              <a:rPr lang="en-US" dirty="0" err="1" smtClean="0">
                <a:effectLst/>
              </a:rPr>
              <a:t>GoogleCalendarAdapter</a:t>
            </a:r>
            <a:endParaRPr lang="hu-HU" dirty="0" smtClean="0">
              <a:effectLst/>
            </a:endParaRPr>
          </a:p>
          <a:p>
            <a:r>
              <a:rPr lang="en-US" dirty="0" err="1" smtClean="0">
                <a:effectLst/>
              </a:rPr>
              <a:t>KalendarAdapter</a:t>
            </a:r>
            <a:endParaRPr lang="hu-HU" dirty="0" smtClean="0">
              <a:effectLst/>
            </a:endParaRPr>
          </a:p>
          <a:p>
            <a:r>
              <a:rPr lang="en-US" dirty="0" err="1" smtClean="0">
                <a:effectLst/>
              </a:rPr>
              <a:t>PagerAdapter</a:t>
            </a:r>
            <a:endParaRPr lang="hu-HU" dirty="0" smtClean="0">
              <a:effectLst/>
            </a:endParaRPr>
          </a:p>
          <a:p>
            <a:endParaRPr lang="hu-HU" dirty="0">
              <a:effectLst/>
            </a:endParaRPr>
          </a:p>
          <a:p>
            <a:pPr marL="18288" indent="0">
              <a:buNone/>
            </a:pPr>
            <a:r>
              <a:rPr lang="hu-HU" dirty="0" smtClean="0">
                <a:effectLst/>
              </a:rPr>
              <a:t>A különböző </a:t>
            </a:r>
            <a:r>
              <a:rPr lang="hu-HU" dirty="0" err="1" smtClean="0">
                <a:effectLst/>
              </a:rPr>
              <a:t>view-k</a:t>
            </a:r>
            <a:r>
              <a:rPr lang="hu-HU" dirty="0" smtClean="0">
                <a:effectLst/>
              </a:rPr>
              <a:t> kinézetét </a:t>
            </a:r>
            <a:r>
              <a:rPr lang="hu-HU" dirty="0" err="1" smtClean="0">
                <a:effectLst/>
              </a:rPr>
              <a:t>kusztomizálják</a:t>
            </a:r>
            <a:r>
              <a:rPr lang="hu-HU" dirty="0" smtClean="0">
                <a:effectLst/>
              </a:rPr>
              <a:t>(</a:t>
            </a:r>
            <a:r>
              <a:rPr lang="hu-HU" dirty="0" err="1" smtClean="0">
                <a:effectLst/>
              </a:rPr>
              <a:t>LoL</a:t>
            </a:r>
            <a:r>
              <a:rPr lang="hu-HU" dirty="0" smtClean="0">
                <a:effectLst/>
              </a:rPr>
              <a:t>), ebben a projektben </a:t>
            </a:r>
            <a:r>
              <a:rPr lang="hu-HU" dirty="0" err="1" smtClean="0">
                <a:effectLst/>
              </a:rPr>
              <a:t>list</a:t>
            </a:r>
            <a:r>
              <a:rPr lang="hu-HU" dirty="0" smtClean="0">
                <a:effectLst/>
              </a:rPr>
              <a:t> </a:t>
            </a:r>
            <a:r>
              <a:rPr lang="hu-HU" dirty="0" smtClean="0">
                <a:effectLst/>
              </a:rPr>
              <a:t>és </a:t>
            </a:r>
            <a:r>
              <a:rPr lang="hu-HU" dirty="0" err="1" smtClean="0">
                <a:effectLst/>
              </a:rPr>
              <a:t>recycle</a:t>
            </a:r>
            <a:r>
              <a:rPr lang="hu-HU" dirty="0" smtClean="0">
                <a:effectLst/>
              </a:rPr>
              <a:t> </a:t>
            </a:r>
            <a:r>
              <a:rPr lang="hu-HU" dirty="0" err="1" smtClean="0">
                <a:effectLst/>
              </a:rPr>
              <a:t>view-két</a:t>
            </a:r>
            <a:r>
              <a:rPr lang="hu-HU" dirty="0" smtClean="0">
                <a:effectLst/>
              </a:rPr>
              <a:t>.</a:t>
            </a:r>
            <a:endParaRPr lang="hu-HU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0" y="123478"/>
            <a:ext cx="9144000" cy="901824"/>
          </a:xfrm>
        </p:spPr>
        <p:txBody>
          <a:bodyPr anchor="ctr"/>
          <a:lstStyle/>
          <a:p>
            <a:r>
              <a:rPr lang="hu-HU" sz="3200" dirty="0" smtClean="0">
                <a:effectLst/>
              </a:rPr>
              <a:t> </a:t>
            </a:r>
            <a:r>
              <a:rPr lang="hu-HU" sz="3200" u="sng" dirty="0" smtClean="0">
                <a:effectLst/>
              </a:rPr>
              <a:t>Adapterek (</a:t>
            </a:r>
            <a:r>
              <a:rPr lang="en-US" sz="3200" u="sng" dirty="0" err="1">
                <a:effectLst/>
              </a:rPr>
              <a:t>com.greenfox.kalendaryo.adapter</a:t>
            </a:r>
            <a:r>
              <a:rPr lang="hu-HU" sz="3200" u="sng" dirty="0" smtClean="0">
                <a:effectLst/>
              </a:rPr>
              <a:t>)</a:t>
            </a:r>
            <a:endParaRPr lang="hu-HU" sz="3200" u="sng" dirty="0"/>
          </a:p>
        </p:txBody>
      </p:sp>
    </p:spTree>
    <p:extLst>
      <p:ext uri="{BB962C8B-B14F-4D97-AF65-F5344CB8AC3E}">
        <p14:creationId xmlns:p14="http://schemas.microsoft.com/office/powerpoint/2010/main" val="64616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/>
          <p:cNvSpPr>
            <a:spLocks noGrp="1"/>
          </p:cNvSpPr>
          <p:nvPr>
            <p:ph idx="1"/>
          </p:nvPr>
        </p:nvSpPr>
        <p:spPr>
          <a:xfrm>
            <a:off x="107504" y="1131590"/>
            <a:ext cx="8928992" cy="3888432"/>
          </a:xfrm>
        </p:spPr>
        <p:txBody>
          <a:bodyPr anchor="t"/>
          <a:lstStyle/>
          <a:p>
            <a:r>
              <a:rPr lang="en-US" dirty="0" err="1" smtClean="0">
                <a:effectLst/>
              </a:rPr>
              <a:t>ApiComponent</a:t>
            </a:r>
            <a:endParaRPr lang="hu-HU" dirty="0" smtClean="0">
              <a:effectLst/>
            </a:endParaRPr>
          </a:p>
          <a:p>
            <a:r>
              <a:rPr lang="en-US" dirty="0" err="1" smtClean="0">
                <a:effectLst/>
              </a:rPr>
              <a:t>ApiProvider</a:t>
            </a:r>
            <a:endParaRPr lang="hu-HU" dirty="0">
              <a:effectLst/>
            </a:endParaRPr>
          </a:p>
          <a:p>
            <a:pPr marL="18288" indent="0">
              <a:buNone/>
            </a:pPr>
            <a:endParaRPr lang="hu-HU" dirty="0" smtClean="0">
              <a:effectLst/>
            </a:endParaRPr>
          </a:p>
          <a:p>
            <a:pPr marL="18288" indent="0">
              <a:buNone/>
            </a:pPr>
            <a:r>
              <a:rPr lang="hu-HU" dirty="0" smtClean="0">
                <a:effectLst/>
              </a:rPr>
              <a:t>A </a:t>
            </a:r>
            <a:r>
              <a:rPr lang="hu-HU" dirty="0" err="1" smtClean="0">
                <a:effectLst/>
              </a:rPr>
              <a:t>Dagger</a:t>
            </a:r>
            <a:r>
              <a:rPr lang="hu-HU" dirty="0" smtClean="0">
                <a:effectLst/>
              </a:rPr>
              <a:t> két fő része, a </a:t>
            </a:r>
            <a:r>
              <a:rPr lang="hu-HU" dirty="0" err="1" smtClean="0">
                <a:effectLst/>
              </a:rPr>
              <a:t>Dependency</a:t>
            </a:r>
            <a:r>
              <a:rPr lang="hu-HU" dirty="0" smtClean="0">
                <a:effectLst/>
              </a:rPr>
              <a:t> </a:t>
            </a:r>
            <a:r>
              <a:rPr lang="hu-HU" dirty="0" err="1" smtClean="0">
                <a:effectLst/>
              </a:rPr>
              <a:t>Injection-ért</a:t>
            </a:r>
            <a:r>
              <a:rPr lang="hu-HU" dirty="0" smtClean="0">
                <a:effectLst/>
              </a:rPr>
              <a:t> felelős.</a:t>
            </a:r>
          </a:p>
          <a:p>
            <a:pPr marL="18288" indent="0">
              <a:buNone/>
            </a:pPr>
            <a:endParaRPr lang="hu-HU" dirty="0">
              <a:effectLst/>
            </a:endParaRPr>
          </a:p>
          <a:p>
            <a:pPr marL="18288" indent="0">
              <a:buNone/>
            </a:pPr>
            <a:r>
              <a:rPr lang="hu-HU" dirty="0" smtClean="0">
                <a:effectLst/>
              </a:rPr>
              <a:t>@</a:t>
            </a:r>
            <a:r>
              <a:rPr lang="hu-HU" dirty="0" err="1" smtClean="0">
                <a:effectLst/>
              </a:rPr>
              <a:t>Module</a:t>
            </a:r>
            <a:r>
              <a:rPr lang="hu-HU" dirty="0" smtClean="0">
                <a:effectLst/>
              </a:rPr>
              <a:t>                                        @</a:t>
            </a:r>
            <a:r>
              <a:rPr lang="hu-HU" dirty="0" err="1" smtClean="0">
                <a:effectLst/>
              </a:rPr>
              <a:t>Component</a:t>
            </a:r>
            <a:r>
              <a:rPr lang="hu-HU" dirty="0" smtClean="0">
                <a:effectLst/>
              </a:rPr>
              <a:t>                                     @</a:t>
            </a:r>
            <a:r>
              <a:rPr lang="hu-HU" dirty="0" err="1" smtClean="0">
                <a:effectLst/>
              </a:rPr>
              <a:t>Inject</a:t>
            </a:r>
            <a:endParaRPr lang="hu-HU" dirty="0" smtClean="0">
              <a:effectLst/>
            </a:endParaRPr>
          </a:p>
          <a:p>
            <a:pPr marL="18288" indent="0">
              <a:buNone/>
            </a:pPr>
            <a:r>
              <a:rPr lang="hu-HU" dirty="0" smtClean="0">
                <a:effectLst/>
              </a:rPr>
              <a:t>@</a:t>
            </a:r>
            <a:r>
              <a:rPr lang="hu-HU" dirty="0" err="1" smtClean="0">
                <a:effectLst/>
              </a:rPr>
              <a:t>Provides</a:t>
            </a:r>
            <a:endParaRPr lang="hu-HU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0" y="123478"/>
            <a:ext cx="9144000" cy="901824"/>
          </a:xfrm>
        </p:spPr>
        <p:txBody>
          <a:bodyPr anchor="ctr"/>
          <a:lstStyle/>
          <a:p>
            <a:r>
              <a:rPr lang="hu-HU" sz="3200" dirty="0" smtClean="0">
                <a:effectLst/>
              </a:rPr>
              <a:t> </a:t>
            </a:r>
            <a:r>
              <a:rPr lang="hu-HU" sz="2400" u="sng" dirty="0" err="1" smtClean="0">
                <a:effectLst/>
              </a:rPr>
              <a:t>Dagger</a:t>
            </a:r>
            <a:r>
              <a:rPr lang="hu-HU" sz="2400" u="sng" dirty="0" smtClean="0">
                <a:effectLst/>
              </a:rPr>
              <a:t> (</a:t>
            </a:r>
            <a:r>
              <a:rPr lang="en-US" sz="2400" u="sng" dirty="0" err="1">
                <a:effectLst/>
              </a:rPr>
              <a:t>com.greenfox.kalendaryo.components</a:t>
            </a:r>
            <a:r>
              <a:rPr lang="en-US" sz="2400" u="sng" dirty="0">
                <a:effectLst/>
              </a:rPr>
              <a:t> </a:t>
            </a:r>
            <a:r>
              <a:rPr lang="hu-HU" sz="2400" u="sng" dirty="0" smtClean="0">
                <a:effectLst/>
              </a:rPr>
              <a:t>és </a:t>
            </a:r>
            <a:r>
              <a:rPr lang="en-US" sz="2400" u="sng" dirty="0" err="1" smtClean="0">
                <a:effectLst/>
              </a:rPr>
              <a:t>com.greenfox.kalendaryo.providers</a:t>
            </a:r>
            <a:r>
              <a:rPr lang="hu-HU" sz="2400" u="sng" dirty="0" smtClean="0">
                <a:effectLst/>
              </a:rPr>
              <a:t>)</a:t>
            </a:r>
            <a:endParaRPr lang="hu-HU" sz="2400" u="sng" dirty="0"/>
          </a:p>
        </p:txBody>
      </p:sp>
    </p:spTree>
    <p:extLst>
      <p:ext uri="{BB962C8B-B14F-4D97-AF65-F5344CB8AC3E}">
        <p14:creationId xmlns:p14="http://schemas.microsoft.com/office/powerpoint/2010/main" val="66888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/>
          <p:cNvSpPr>
            <a:spLocks noGrp="1"/>
          </p:cNvSpPr>
          <p:nvPr>
            <p:ph idx="1"/>
          </p:nvPr>
        </p:nvSpPr>
        <p:spPr>
          <a:xfrm>
            <a:off x="107504" y="1131590"/>
            <a:ext cx="8928992" cy="3888432"/>
          </a:xfrm>
        </p:spPr>
        <p:txBody>
          <a:bodyPr anchor="t"/>
          <a:lstStyle/>
          <a:p>
            <a:r>
              <a:rPr lang="en-US" dirty="0" err="1" smtClean="0">
                <a:effectLst/>
              </a:rPr>
              <a:t>AccountsFragment</a:t>
            </a:r>
            <a:endParaRPr lang="hu-HU" dirty="0" smtClean="0">
              <a:effectLst/>
            </a:endParaRPr>
          </a:p>
          <a:p>
            <a:r>
              <a:rPr lang="en-US" dirty="0" err="1" smtClean="0">
                <a:effectLst/>
              </a:rPr>
              <a:t>KalendarFragment</a:t>
            </a:r>
            <a:endParaRPr lang="hu-HU" dirty="0" smtClean="0">
              <a:effectLst/>
            </a:endParaRPr>
          </a:p>
          <a:p>
            <a:r>
              <a:rPr lang="en-US" dirty="0">
                <a:effectLst/>
              </a:rPr>
              <a:t>Settings Fragment</a:t>
            </a:r>
            <a:endParaRPr lang="hu-HU" dirty="0" smtClean="0">
              <a:effectLst/>
            </a:endParaRPr>
          </a:p>
          <a:p>
            <a:pPr marL="18288" indent="0">
              <a:buNone/>
            </a:pPr>
            <a:endParaRPr lang="hu-HU" dirty="0" smtClean="0">
              <a:effectLst/>
            </a:endParaRPr>
          </a:p>
          <a:p>
            <a:pPr marL="18288" indent="0">
              <a:buNone/>
            </a:pPr>
            <a:r>
              <a:rPr lang="hu-HU" dirty="0" smtClean="0">
                <a:effectLst/>
              </a:rPr>
              <a:t>A három jobbra-balra lapozgatható menü a főképernyőn.</a:t>
            </a:r>
            <a:endParaRPr lang="hu-HU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0" y="123478"/>
            <a:ext cx="9144000" cy="901824"/>
          </a:xfrm>
        </p:spPr>
        <p:txBody>
          <a:bodyPr anchor="ctr"/>
          <a:lstStyle/>
          <a:p>
            <a:r>
              <a:rPr lang="hu-HU" sz="3200" dirty="0" smtClean="0">
                <a:effectLst/>
              </a:rPr>
              <a:t> </a:t>
            </a:r>
            <a:r>
              <a:rPr lang="hu-HU" sz="3200" u="sng" dirty="0" err="1" smtClean="0">
                <a:effectLst/>
              </a:rPr>
              <a:t>Fragments</a:t>
            </a:r>
            <a:r>
              <a:rPr lang="hu-HU" sz="3200" u="sng" dirty="0" smtClean="0">
                <a:effectLst/>
              </a:rPr>
              <a:t> (</a:t>
            </a:r>
            <a:r>
              <a:rPr lang="en-US" sz="3200" u="sng" dirty="0" err="1" smtClean="0">
                <a:effectLst/>
              </a:rPr>
              <a:t>com.greenfox.kalendaryo.fragments</a:t>
            </a:r>
            <a:r>
              <a:rPr lang="hu-HU" sz="3200" u="sng" dirty="0" smtClean="0">
                <a:effectLst/>
              </a:rPr>
              <a:t>)</a:t>
            </a:r>
            <a:endParaRPr lang="hu-HU" sz="3200" u="sng" dirty="0"/>
          </a:p>
        </p:txBody>
      </p:sp>
    </p:spTree>
    <p:extLst>
      <p:ext uri="{BB962C8B-B14F-4D97-AF65-F5344CB8AC3E}">
        <p14:creationId xmlns:p14="http://schemas.microsoft.com/office/powerpoint/2010/main" val="160708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/>
          <p:cNvSpPr>
            <a:spLocks noGrp="1"/>
          </p:cNvSpPr>
          <p:nvPr>
            <p:ph idx="1"/>
          </p:nvPr>
        </p:nvSpPr>
        <p:spPr>
          <a:xfrm>
            <a:off x="107504" y="1131590"/>
            <a:ext cx="8928992" cy="3888432"/>
          </a:xfrm>
        </p:spPr>
        <p:txBody>
          <a:bodyPr anchor="t"/>
          <a:lstStyle/>
          <a:p>
            <a:pPr marL="18288" indent="0">
              <a:buNone/>
            </a:pPr>
            <a:r>
              <a:rPr lang="hu-HU" dirty="0" smtClean="0">
                <a:effectLst/>
              </a:rPr>
              <a:t>A </a:t>
            </a:r>
            <a:r>
              <a:rPr lang="hu-HU" dirty="0" err="1" smtClean="0">
                <a:effectLst/>
              </a:rPr>
              <a:t>BackendApi</a:t>
            </a:r>
            <a:r>
              <a:rPr lang="hu-HU" dirty="0" smtClean="0">
                <a:effectLst/>
              </a:rPr>
              <a:t> és a </a:t>
            </a:r>
            <a:r>
              <a:rPr lang="hu-HU" dirty="0" err="1" smtClean="0">
                <a:effectLst/>
              </a:rPr>
              <a:t>GoogleApi</a:t>
            </a:r>
            <a:r>
              <a:rPr lang="hu-HU" dirty="0" smtClean="0">
                <a:effectLst/>
              </a:rPr>
              <a:t> interfészeket példányosítja a </a:t>
            </a:r>
            <a:r>
              <a:rPr lang="hu-HU" dirty="0" err="1" smtClean="0">
                <a:effectLst/>
              </a:rPr>
              <a:t>Daggeren</a:t>
            </a:r>
            <a:r>
              <a:rPr lang="hu-HU" dirty="0" smtClean="0">
                <a:effectLst/>
              </a:rPr>
              <a:t> keresztül hogy a </a:t>
            </a:r>
            <a:r>
              <a:rPr lang="hu-HU" dirty="0" err="1" smtClean="0">
                <a:effectLst/>
              </a:rPr>
              <a:t>metódjait</a:t>
            </a:r>
            <a:r>
              <a:rPr lang="hu-HU" dirty="0" smtClean="0">
                <a:effectLst/>
              </a:rPr>
              <a:t> használhassuk.</a:t>
            </a:r>
            <a:endParaRPr lang="hu-HU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0" y="123478"/>
            <a:ext cx="9144000" cy="901824"/>
          </a:xfrm>
        </p:spPr>
        <p:txBody>
          <a:bodyPr anchor="ctr"/>
          <a:lstStyle/>
          <a:p>
            <a:r>
              <a:rPr lang="hu-HU" sz="3200" dirty="0" smtClean="0">
                <a:effectLst/>
              </a:rPr>
              <a:t> </a:t>
            </a:r>
            <a:r>
              <a:rPr lang="hu-HU" sz="3200" u="sng" dirty="0" err="1" smtClean="0">
                <a:effectLst/>
              </a:rPr>
              <a:t>Retrofit</a:t>
            </a:r>
            <a:r>
              <a:rPr lang="hu-HU" sz="3200" u="sng" dirty="0" smtClean="0">
                <a:effectLst/>
              </a:rPr>
              <a:t> (</a:t>
            </a:r>
            <a:r>
              <a:rPr lang="en-US" sz="3200" u="sng" dirty="0" err="1" smtClean="0">
                <a:effectLst/>
              </a:rPr>
              <a:t>com.greenfox.kalendaryo.http</a:t>
            </a:r>
            <a:r>
              <a:rPr lang="hu-HU" sz="3200" u="sng" dirty="0" smtClean="0">
                <a:effectLst/>
              </a:rPr>
              <a:t>)</a:t>
            </a:r>
            <a:endParaRPr lang="hu-HU" sz="3200" u="sng" dirty="0"/>
          </a:p>
        </p:txBody>
      </p:sp>
    </p:spTree>
    <p:extLst>
      <p:ext uri="{BB962C8B-B14F-4D97-AF65-F5344CB8AC3E}">
        <p14:creationId xmlns:p14="http://schemas.microsoft.com/office/powerpoint/2010/main" val="44531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/>
          <p:cNvSpPr>
            <a:spLocks noGrp="1"/>
          </p:cNvSpPr>
          <p:nvPr>
            <p:ph idx="1"/>
          </p:nvPr>
        </p:nvSpPr>
        <p:spPr>
          <a:xfrm>
            <a:off x="107504" y="1131590"/>
            <a:ext cx="8928992" cy="3888432"/>
          </a:xfrm>
        </p:spPr>
        <p:txBody>
          <a:bodyPr anchor="t"/>
          <a:lstStyle/>
          <a:p>
            <a:r>
              <a:rPr lang="hu-HU" dirty="0" err="1" smtClean="0"/>
              <a:t>BackendApi</a:t>
            </a:r>
            <a:r>
              <a:rPr lang="hu-HU" dirty="0" smtClean="0"/>
              <a:t>:</a:t>
            </a:r>
          </a:p>
          <a:p>
            <a:pPr lvl="1"/>
            <a:r>
              <a:rPr lang="hu-HU" dirty="0" err="1" smtClean="0"/>
              <a:t>postAuth</a:t>
            </a:r>
            <a:endParaRPr lang="hu-HU" dirty="0" smtClean="0"/>
          </a:p>
          <a:p>
            <a:pPr lvl="1"/>
            <a:r>
              <a:rPr lang="hu-HU" dirty="0" err="1" smtClean="0"/>
              <a:t>postCalendar</a:t>
            </a:r>
            <a:endParaRPr lang="hu-HU" dirty="0" smtClean="0"/>
          </a:p>
          <a:p>
            <a:pPr lvl="1"/>
            <a:r>
              <a:rPr lang="hu-HU" dirty="0" err="1" smtClean="0"/>
              <a:t>getCalendar</a:t>
            </a:r>
            <a:endParaRPr lang="hu-HU" dirty="0" smtClean="0"/>
          </a:p>
          <a:p>
            <a:r>
              <a:rPr lang="hu-HU" dirty="0" smtClean="0"/>
              <a:t>(</a:t>
            </a:r>
            <a:r>
              <a:rPr lang="en-US" dirty="0" err="1">
                <a:effectLst/>
              </a:rPr>
              <a:t>ImplCall</a:t>
            </a:r>
            <a:r>
              <a:rPr lang="en-US" dirty="0">
                <a:effectLst/>
              </a:rPr>
              <a:t> </a:t>
            </a:r>
            <a:r>
              <a:rPr lang="hu-HU" dirty="0" smtClean="0">
                <a:effectLst/>
              </a:rPr>
              <a:t>és</a:t>
            </a:r>
            <a:r>
              <a:rPr lang="en-US" dirty="0" smtClean="0">
                <a:effectLst/>
              </a:rPr>
              <a:t> </a:t>
            </a:r>
            <a:r>
              <a:rPr lang="en-US" dirty="0" err="1">
                <a:effectLst/>
              </a:rPr>
              <a:t>MockBackendApi</a:t>
            </a:r>
            <a:r>
              <a:rPr lang="hu-HU" dirty="0" smtClean="0"/>
              <a:t>)</a:t>
            </a:r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0" y="123478"/>
            <a:ext cx="9144000" cy="901824"/>
          </a:xfrm>
        </p:spPr>
        <p:txBody>
          <a:bodyPr anchor="ctr"/>
          <a:lstStyle/>
          <a:p>
            <a:r>
              <a:rPr lang="hu-HU" sz="3200" dirty="0" smtClean="0">
                <a:effectLst/>
              </a:rPr>
              <a:t> </a:t>
            </a:r>
            <a:r>
              <a:rPr lang="hu-HU" sz="2400" u="sng" dirty="0" smtClean="0">
                <a:effectLst/>
              </a:rPr>
              <a:t>Kapcsolat a Backend-el (</a:t>
            </a:r>
            <a:r>
              <a:rPr lang="en-US" sz="2400" u="sng" dirty="0" err="1" smtClean="0">
                <a:effectLst/>
              </a:rPr>
              <a:t>com.greenfox.kalendaryo.http.backend</a:t>
            </a:r>
            <a:r>
              <a:rPr lang="hu-HU" sz="2400" u="sng" dirty="0" smtClean="0">
                <a:effectLst/>
              </a:rPr>
              <a:t>)</a:t>
            </a:r>
            <a:endParaRPr lang="hu-HU" sz="2400" u="sng" dirty="0"/>
          </a:p>
        </p:txBody>
      </p:sp>
    </p:spTree>
    <p:extLst>
      <p:ext uri="{BB962C8B-B14F-4D97-AF65-F5344CB8AC3E}">
        <p14:creationId xmlns:p14="http://schemas.microsoft.com/office/powerpoint/2010/main" val="191855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/>
          <p:cNvSpPr>
            <a:spLocks noGrp="1"/>
          </p:cNvSpPr>
          <p:nvPr>
            <p:ph idx="1"/>
          </p:nvPr>
        </p:nvSpPr>
        <p:spPr>
          <a:xfrm>
            <a:off x="107504" y="1131590"/>
            <a:ext cx="8928992" cy="3888432"/>
          </a:xfrm>
        </p:spPr>
        <p:txBody>
          <a:bodyPr anchor="t"/>
          <a:lstStyle/>
          <a:p>
            <a:r>
              <a:rPr lang="hu-HU" dirty="0" err="1" smtClean="0"/>
              <a:t>GoogleApi</a:t>
            </a:r>
            <a:r>
              <a:rPr lang="hu-HU" dirty="0" smtClean="0"/>
              <a:t>:</a:t>
            </a:r>
          </a:p>
          <a:p>
            <a:pPr lvl="1"/>
            <a:r>
              <a:rPr lang="hu-HU" dirty="0" err="1" smtClean="0"/>
              <a:t>getCalendarList</a:t>
            </a:r>
            <a:endParaRPr lang="hu-HU" dirty="0" smtClean="0"/>
          </a:p>
          <a:p>
            <a:pPr lvl="1"/>
            <a:r>
              <a:rPr lang="hu-HU" dirty="0" err="1" smtClean="0"/>
              <a:t>getEventList</a:t>
            </a:r>
            <a:endParaRPr lang="hu-HU" dirty="0" smtClean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0" y="123478"/>
            <a:ext cx="9144000" cy="901824"/>
          </a:xfrm>
        </p:spPr>
        <p:txBody>
          <a:bodyPr anchor="ctr"/>
          <a:lstStyle/>
          <a:p>
            <a:r>
              <a:rPr lang="hu-HU" sz="3200" dirty="0" smtClean="0">
                <a:effectLst/>
              </a:rPr>
              <a:t> </a:t>
            </a:r>
            <a:r>
              <a:rPr lang="hu-HU" sz="2400" u="sng" dirty="0" smtClean="0">
                <a:effectLst/>
              </a:rPr>
              <a:t>Kapcsolat a </a:t>
            </a:r>
            <a:r>
              <a:rPr lang="hu-HU" sz="2400" u="sng" dirty="0" err="1" smtClean="0">
                <a:effectLst/>
              </a:rPr>
              <a:t>Google-el</a:t>
            </a:r>
            <a:r>
              <a:rPr lang="hu-HU" sz="2400" u="sng" dirty="0" smtClean="0">
                <a:effectLst/>
              </a:rPr>
              <a:t> (</a:t>
            </a:r>
            <a:r>
              <a:rPr lang="en-US" sz="2400" u="sng" dirty="0" err="1" smtClean="0">
                <a:effectLst/>
              </a:rPr>
              <a:t>com.greenfox.kalendaryo.http</a:t>
            </a:r>
            <a:r>
              <a:rPr lang="en-US" sz="2400" u="sng" dirty="0" smtClean="0">
                <a:effectLst/>
              </a:rPr>
              <a:t>.</a:t>
            </a:r>
            <a:r>
              <a:rPr lang="hu-HU" sz="2400" u="sng" dirty="0" err="1" smtClean="0">
                <a:effectLst/>
              </a:rPr>
              <a:t>google</a:t>
            </a:r>
            <a:r>
              <a:rPr lang="hu-HU" sz="2400" u="sng" dirty="0" smtClean="0">
                <a:effectLst/>
              </a:rPr>
              <a:t>)</a:t>
            </a:r>
            <a:endParaRPr lang="hu-HU" sz="2400" u="sng" dirty="0"/>
          </a:p>
        </p:txBody>
      </p:sp>
    </p:spTree>
    <p:extLst>
      <p:ext uri="{BB962C8B-B14F-4D97-AF65-F5344CB8AC3E}">
        <p14:creationId xmlns:p14="http://schemas.microsoft.com/office/powerpoint/2010/main" val="275807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i">
  <a:themeElements>
    <a:clrScheme name="Elemi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i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i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2408</TotalTime>
  <Words>222</Words>
  <Application>Microsoft Office PowerPoint</Application>
  <PresentationFormat>Diavetítés a képernyőre (16:9 oldalarány)</PresentationFormat>
  <Paragraphs>77</Paragraphs>
  <Slides>15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16" baseType="lpstr">
      <vt:lpstr>Elemi</vt:lpstr>
      <vt:lpstr>Kalendaryo</vt:lpstr>
      <vt:lpstr> Manifest/AndroidManifest.xml</vt:lpstr>
      <vt:lpstr> Tesztek (com.greenfox.kalendaryo)</vt:lpstr>
      <vt:lpstr> Adapterek (com.greenfox.kalendaryo.adapter)</vt:lpstr>
      <vt:lpstr> Dagger (com.greenfox.kalendaryo.components és com.greenfox.kalendaryo.providers)</vt:lpstr>
      <vt:lpstr> Fragments (com.greenfox.kalendaryo.fragments)</vt:lpstr>
      <vt:lpstr> Retrofit (com.greenfox.kalendaryo.http)</vt:lpstr>
      <vt:lpstr> Kapcsolat a Backend-el (com.greenfox.kalendaryo.http.backend)</vt:lpstr>
      <vt:lpstr> Kapcsolat a Google-el (com.greenfox.kalendaryo.http.google)</vt:lpstr>
      <vt:lpstr> Modellek (com.greenfox.kalendaryo.models)</vt:lpstr>
      <vt:lpstr> Event-ek (com.greenfox.kalendaryo.models.event)</vt:lpstr>
      <vt:lpstr> Response-ok (com.greenfox.kalendaryo.models.responses)</vt:lpstr>
      <vt:lpstr> Service-ek (com.greenfox.kalendaryo.services)</vt:lpstr>
      <vt:lpstr> Activity-k (com.greenfox.kalendaryo)</vt:lpstr>
      <vt:lpstr> Resources (res)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Pataricza György</dc:creator>
  <cp:lastModifiedBy>Pataricza György</cp:lastModifiedBy>
  <cp:revision>19</cp:revision>
  <dcterms:created xsi:type="dcterms:W3CDTF">2018-05-08T11:23:29Z</dcterms:created>
  <dcterms:modified xsi:type="dcterms:W3CDTF">2018-05-11T12:13:16Z</dcterms:modified>
</cp:coreProperties>
</file>