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flipH="1">
            <a:off x="2667000" y="0"/>
            <a:ext cx="6477000" cy="51435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16200000">
            <a:off x="95250" y="2571750"/>
            <a:ext cx="51435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Cím 11"/>
          <p:cNvSpPr>
            <a:spLocks noGrp="1"/>
          </p:cNvSpPr>
          <p:nvPr>
            <p:ph type="ctrTitle"/>
          </p:nvPr>
        </p:nvSpPr>
        <p:spPr>
          <a:xfrm>
            <a:off x="3366868" y="400050"/>
            <a:ext cx="5105400" cy="2151126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5" name="Alcím 24"/>
          <p:cNvSpPr>
            <a:spLocks noGrp="1"/>
          </p:cNvSpPr>
          <p:nvPr>
            <p:ph type="subTitle" idx="1"/>
          </p:nvPr>
        </p:nvSpPr>
        <p:spPr>
          <a:xfrm>
            <a:off x="3354442" y="2654898"/>
            <a:ext cx="5114778" cy="825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1" name="Dátum helye 30"/>
          <p:cNvSpPr>
            <a:spLocks noGrp="1"/>
          </p:cNvSpPr>
          <p:nvPr>
            <p:ph type="dt" sz="half" idx="10"/>
          </p:nvPr>
        </p:nvSpPr>
        <p:spPr>
          <a:xfrm>
            <a:off x="5871224" y="4918459"/>
            <a:ext cx="2002464" cy="17017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DF4919B-4047-4DB1-8B39-23A42AEBA556}" type="datetimeFigureOut">
              <a:rPr lang="hu-HU" smtClean="0"/>
              <a:t>2018.04.06.</a:t>
            </a:fld>
            <a:endParaRPr lang="hu-HU"/>
          </a:p>
        </p:txBody>
      </p:sp>
      <p:sp>
        <p:nvSpPr>
          <p:cNvPr id="18" name="Élőláb helye 17"/>
          <p:cNvSpPr>
            <a:spLocks noGrp="1"/>
          </p:cNvSpPr>
          <p:nvPr>
            <p:ph type="ftr" sz="quarter" idx="11"/>
          </p:nvPr>
        </p:nvSpPr>
        <p:spPr>
          <a:xfrm>
            <a:off x="2819400" y="4918460"/>
            <a:ext cx="2927722" cy="17145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7880884" y="4917186"/>
            <a:ext cx="588336" cy="17145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206217"/>
            <a:ext cx="1524000" cy="4388644"/>
          </a:xfrm>
        </p:spPr>
        <p:txBody>
          <a:bodyPr vert="eaVert" anchor="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242816" y="4918459"/>
            <a:ext cx="2002464" cy="170177"/>
          </a:xfrm>
        </p:spPr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4917186"/>
            <a:ext cx="3657600" cy="171450"/>
          </a:xfrm>
        </p:spPr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254496" y="4914900"/>
            <a:ext cx="588336" cy="171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2116378"/>
            <a:ext cx="6255488" cy="1021556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1428751"/>
            <a:ext cx="6255488" cy="55763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24238" y="4917607"/>
            <a:ext cx="2002464" cy="17017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DF4919B-4047-4DB1-8B39-23A42AEBA556}" type="datetimeFigureOut">
              <a:rPr lang="hu-HU" smtClean="0"/>
              <a:t>2018.04.06.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735358" y="4917608"/>
            <a:ext cx="2895600" cy="17145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733952" y="4916334"/>
            <a:ext cx="588336" cy="171450"/>
          </a:xfrm>
        </p:spPr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178808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178808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178808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DF4919B-4047-4DB1-8B39-23A42AEBA556}" type="datetimeFigureOut">
              <a:rPr lang="hu-HU" smtClean="0"/>
              <a:t>2018.04.06.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5897880" cy="88011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1123062"/>
            <a:ext cx="5897880" cy="451884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32788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rot="21240000">
            <a:off x="597969" y="753501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 rot="21420000">
            <a:off x="596707" y="749112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9098" y="857250"/>
            <a:ext cx="3429000" cy="154305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389098" y="2462726"/>
            <a:ext cx="3429000" cy="144018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Kép helye 9"/>
          <p:cNvSpPr>
            <a:spLocks noGrp="1"/>
          </p:cNvSpPr>
          <p:nvPr>
            <p:ph type="pic" idx="1"/>
          </p:nvPr>
        </p:nvSpPr>
        <p:spPr>
          <a:xfrm>
            <a:off x="663682" y="780752"/>
            <a:ext cx="4206240" cy="315468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 flipH="1">
            <a:off x="8153400" y="0"/>
            <a:ext cx="990600" cy="51435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Cím helye 2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85725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1" name="Szöveg helye 30"/>
          <p:cNvSpPr>
            <a:spLocks noGrp="1"/>
          </p:cNvSpPr>
          <p:nvPr>
            <p:ph type="body" idx="1"/>
          </p:nvPr>
        </p:nvSpPr>
        <p:spPr>
          <a:xfrm>
            <a:off x="457200" y="1207062"/>
            <a:ext cx="7239000" cy="363474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2"/>
          </p:nvPr>
        </p:nvSpPr>
        <p:spPr>
          <a:xfrm>
            <a:off x="4245936" y="4918459"/>
            <a:ext cx="2002464" cy="170177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DF4919B-4047-4DB1-8B39-23A42AEBA556}" type="datetimeFigureOut">
              <a:rPr lang="hu-HU" smtClean="0"/>
              <a:t>2018.04.06.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3"/>
          </p:nvPr>
        </p:nvSpPr>
        <p:spPr>
          <a:xfrm>
            <a:off x="457200" y="4918460"/>
            <a:ext cx="3657600" cy="17145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4"/>
          </p:nvPr>
        </p:nvSpPr>
        <p:spPr>
          <a:xfrm>
            <a:off x="6251448" y="4917186"/>
            <a:ext cx="588336" cy="1714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Who</a:t>
            </a:r>
            <a:r>
              <a:rPr lang="hu-HU" dirty="0" smtClean="0"/>
              <a:t> i am?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Pataricza György</a:t>
            </a:r>
          </a:p>
          <a:p>
            <a:r>
              <a:rPr lang="hu-HU" dirty="0" smtClean="0"/>
              <a:t>2 </a:t>
            </a:r>
            <a:r>
              <a:rPr lang="hu-HU" dirty="0" err="1" smtClean="0"/>
              <a:t>final</a:t>
            </a:r>
            <a:r>
              <a:rPr lang="hu-HU" dirty="0" smtClean="0"/>
              <a:t> </a:t>
            </a:r>
            <a:r>
              <a:rPr lang="hu-HU" dirty="0" err="1" smtClean="0"/>
              <a:t>exams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a </a:t>
            </a:r>
            <a:r>
              <a:rPr lang="hu-HU" dirty="0" err="1" smtClean="0"/>
              <a:t>lawyer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rather</a:t>
            </a:r>
            <a:r>
              <a:rPr lang="hu-HU" dirty="0" smtClean="0"/>
              <a:t> be a  </a:t>
            </a:r>
            <a:r>
              <a:rPr lang="hu-HU" dirty="0" err="1" smtClean="0"/>
              <a:t>programmer</a:t>
            </a:r>
            <a:endParaRPr lang="hu-HU" dirty="0" smtClean="0"/>
          </a:p>
          <a:p>
            <a:r>
              <a:rPr lang="hu-HU" dirty="0" err="1" smtClean="0"/>
              <a:t>Worked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debt</a:t>
            </a:r>
            <a:r>
              <a:rPr lang="hu-HU" dirty="0" smtClean="0"/>
              <a:t> </a:t>
            </a:r>
            <a:r>
              <a:rPr lang="hu-HU" dirty="0" err="1" smtClean="0"/>
              <a:t>collector</a:t>
            </a:r>
            <a:r>
              <a:rPr lang="hu-HU" dirty="0" smtClean="0"/>
              <a:t> </a:t>
            </a:r>
            <a:r>
              <a:rPr lang="hu-HU" dirty="0" err="1" smtClean="0"/>
              <a:t>agent</a:t>
            </a:r>
            <a:endParaRPr lang="hu-HU" dirty="0" smtClean="0"/>
          </a:p>
          <a:p>
            <a:r>
              <a:rPr lang="hu-HU" dirty="0"/>
              <a:t>https://github.com/pataricza</a:t>
            </a:r>
          </a:p>
        </p:txBody>
      </p:sp>
    </p:spTree>
    <p:extLst>
      <p:ext uri="{BB962C8B-B14F-4D97-AF65-F5344CB8AC3E}">
        <p14:creationId xmlns:p14="http://schemas.microsoft.com/office/powerpoint/2010/main" val="6679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170" name="Picture 2" descr="C:\Users\pataricza.gyorgy\Desktop\pataricza_gyorgy\greenfox\pataricza\Demos\5\i-thank-you-lpev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066"/>
            <a:ext cx="3993065" cy="51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Buttons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thymeleaf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</a:t>
            </a:r>
            <a:r>
              <a:rPr lang="hu-HU" sz="2800" dirty="0" smtClean="0"/>
              <a:t> </a:t>
            </a:r>
            <a:r>
              <a:rPr lang="hu-HU" sz="2800" dirty="0" err="1" smtClean="0"/>
              <a:t>journey</a:t>
            </a:r>
            <a:r>
              <a:rPr lang="hu-HU" sz="2800" dirty="0" smtClean="0"/>
              <a:t> of </a:t>
            </a:r>
            <a:r>
              <a:rPr lang="hu-HU" sz="2800" dirty="0" err="1" smtClean="0"/>
              <a:t>pain</a:t>
            </a:r>
            <a:r>
              <a:rPr lang="hu-HU" sz="2800" dirty="0" smtClean="0"/>
              <a:t> and </a:t>
            </a:r>
            <a:r>
              <a:rPr lang="hu-HU" sz="2800" dirty="0" err="1" smtClean="0"/>
              <a:t>joy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5208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impressions</a:t>
            </a:r>
            <a:r>
              <a:rPr lang="hu-HU" dirty="0" smtClean="0"/>
              <a:t> (</a:t>
            </a:r>
            <a:r>
              <a:rPr lang="hu-HU" dirty="0" err="1" smtClean="0"/>
              <a:t>few</a:t>
            </a:r>
            <a:r>
              <a:rPr lang="hu-HU" dirty="0" smtClean="0"/>
              <a:t> online </a:t>
            </a:r>
            <a:r>
              <a:rPr lang="hu-HU" dirty="0" err="1" smtClean="0"/>
              <a:t>information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C:\Users\pataricza.gyorgy\Desktop\pataricza_gyorgy\greenfox\pataricza\Demos\5\r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03852"/>
            <a:ext cx="5400600" cy="403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i </a:t>
            </a:r>
            <a:r>
              <a:rPr lang="hu-HU" dirty="0" err="1" smtClean="0"/>
              <a:t>didn</a:t>
            </a:r>
            <a:r>
              <a:rPr lang="hu-HU" dirty="0" smtClean="0"/>
              <a:t>’t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thymeleaf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Syntax</a:t>
            </a:r>
            <a:endParaRPr lang="hu-HU" dirty="0" smtClean="0"/>
          </a:p>
          <a:p>
            <a:r>
              <a:rPr lang="hu-HU" dirty="0" err="1" smtClean="0"/>
              <a:t>Syntax</a:t>
            </a:r>
            <a:endParaRPr lang="hu-HU" dirty="0" smtClean="0"/>
          </a:p>
          <a:p>
            <a:r>
              <a:rPr lang="hu-HU" dirty="0" err="1" smtClean="0"/>
              <a:t>Syntax</a:t>
            </a:r>
            <a:endParaRPr lang="hu-HU" dirty="0" smtClean="0"/>
          </a:p>
          <a:p>
            <a:r>
              <a:rPr lang="hu-HU" dirty="0" err="1" smtClean="0"/>
              <a:t>Syntax</a:t>
            </a:r>
            <a:endParaRPr lang="hu-HU" dirty="0" smtClean="0"/>
          </a:p>
          <a:p>
            <a:r>
              <a:rPr lang="hu-HU" dirty="0" err="1" smtClean="0"/>
              <a:t>Syntax</a:t>
            </a:r>
            <a:endParaRPr lang="hu-HU" dirty="0" smtClean="0"/>
          </a:p>
          <a:p>
            <a:r>
              <a:rPr lang="hu-HU" dirty="0" err="1" smtClean="0"/>
              <a:t>Syntax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But</a:t>
            </a:r>
            <a:r>
              <a:rPr lang="hu-HU" dirty="0" smtClean="0"/>
              <a:t> I’m starting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get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.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8202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result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 descr="C:\Users\pataricza.gyorgy\Desktop\pataricza_gyorgy\greenfox\pataricza\Demos\5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9904"/>
            <a:ext cx="7822491" cy="405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8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 descr="C:\Users\pataricza.gyorgy\Desktop\pataricza_gyorgy\greenfox\pataricza\Demos\5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12" y="10829"/>
            <a:ext cx="6810376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ataricza.gyorgy\Desktop\pataricza_gyorgy\greenfox\pataricza\Demos\5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" y="1508811"/>
            <a:ext cx="909356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Controller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098" name="Picture 2" descr="C:\Users\pataricza.gyorgy\Desktop\pataricza_gyorgy\greenfox\pataricza\Demos\5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0" y="2533957"/>
            <a:ext cx="8928992" cy="137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2" name="Picture 2" descr="C:\Users\pataricza.gyorgy\Desktop\pataricza_gyorgy\greenfox\pataricza\Demos\5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3478"/>
            <a:ext cx="2355985" cy="31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ataricza.gyorgy\Desktop\pataricza_gyorgy\greenfox\pataricza\Demos\5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" y="3621476"/>
            <a:ext cx="9144000" cy="4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pataricza.gyorgy\Desktop\pataricza_gyorgy\greenfox\pataricza\Demos\5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374" y="3363838"/>
            <a:ext cx="9207487" cy="25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2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Controller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 descr="C:\Users\pataricza.gyorgy\Desktop\pataricza_gyorgy\greenfox\pataricza\Demos\5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6213"/>
            <a:ext cx="9144000" cy="132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4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ényűző">
  <a:themeElements>
    <a:clrScheme name="Fényűző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ényűző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ényűző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88</TotalTime>
  <Words>67</Words>
  <Application>Microsoft Office PowerPoint</Application>
  <PresentationFormat>Diavetítés a képernyőre (16:9 oldalarány)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Fényűző</vt:lpstr>
      <vt:lpstr>Who i am?</vt:lpstr>
      <vt:lpstr>Buttons with thymeleaf</vt:lpstr>
      <vt:lpstr>First impressions (few online information)</vt:lpstr>
      <vt:lpstr>What i didn’t like in thymeleaf</vt:lpstr>
      <vt:lpstr>The result</vt:lpstr>
      <vt:lpstr>PowerPoint bemutató</vt:lpstr>
      <vt:lpstr>Controller</vt:lpstr>
      <vt:lpstr>PowerPoint bemutató</vt:lpstr>
      <vt:lpstr>Controller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 am?</dc:title>
  <dc:creator>Pataricza György</dc:creator>
  <cp:lastModifiedBy>Pataricza György</cp:lastModifiedBy>
  <cp:revision>6</cp:revision>
  <dcterms:created xsi:type="dcterms:W3CDTF">2018-04-06T13:10:06Z</dcterms:created>
  <dcterms:modified xsi:type="dcterms:W3CDTF">2018-04-06T14:50:24Z</dcterms:modified>
</cp:coreProperties>
</file>