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3ce0d9d0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3ce0d9d0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3ce100e0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3ce100e0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3ce100e1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3ce100e1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3ce100e2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3ce100e2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3ce100e3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3ce100e3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3ce100e4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3ce100e4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3ce100e5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3ce100e5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3ce100e6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3ce100e6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3ce0d9d1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3ce0d9d1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3ce0d9d2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3ce0d9d2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3ce0d9d3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3ce0d9d3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3ce0d9d4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3ce0d9d4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3ce0d9d5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3ce0d9d5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3ce0d9d6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3ce0d9d6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3ce0d9d7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3ce0d9d7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3ce0d9d8-d7a3-11e8-957c-7f8bd036f7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3ce0d9d8-d7a3-11e8-957c-7f8bd036f7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3BB87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79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797200"/>
            <a:ext cx="9144000" cy="172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4859225"/>
            <a:ext cx="9144000" cy="2844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0" y="0"/>
            <a:ext cx="9144000" cy="2759100"/>
          </a:xfrm>
          <a:prstGeom prst="rect">
            <a:avLst/>
          </a:prstGeom>
          <a:solidFill>
            <a:srgbClr val="3BB878"/>
          </a:solidFill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1700" y="28125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🞧"/>
              <a:defRPr b="1" sz="3000">
                <a:latin typeface="Roboto"/>
                <a:ea typeface="Roboto"/>
                <a:cs typeface="Roboto"/>
                <a:sym typeface="Roboto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🦊"/>
              <a:defRPr b="1" sz="3000">
                <a:latin typeface="Roboto"/>
                <a:ea typeface="Roboto"/>
                <a:cs typeface="Roboto"/>
                <a:sym typeface="Roboto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  <a:defRPr b="1" sz="3000">
                <a:latin typeface="Roboto"/>
                <a:ea typeface="Roboto"/>
                <a:cs typeface="Roboto"/>
                <a:sym typeface="Roboto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○"/>
              <a:defRPr b="1" sz="3000"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  <a:defRPr b="1" sz="3000">
                <a:latin typeface="Roboto"/>
                <a:ea typeface="Roboto"/>
                <a:cs typeface="Roboto"/>
                <a:sym typeface="Roboto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○"/>
              <a:defRPr b="1" sz="3000">
                <a:latin typeface="Roboto"/>
                <a:ea typeface="Roboto"/>
                <a:cs typeface="Roboto"/>
                <a:sym typeface="Roboto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/>
          <p:nvPr/>
        </p:nvSpPr>
        <p:spPr>
          <a:xfrm>
            <a:off x="0" y="4508825"/>
            <a:ext cx="9144000" cy="6348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3200" y="4648900"/>
            <a:ext cx="3377700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8312" y="3345250"/>
            <a:ext cx="1599900" cy="16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0" y="4508825"/>
            <a:ext cx="9144000" cy="6348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83200" y="4648900"/>
            <a:ext cx="3377700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312" y="3345250"/>
            <a:ext cx="1599900" cy="16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 1">
  <p:cSld name="One column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0" y="4859225"/>
            <a:ext cx="9144000" cy="2844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475" y="4118899"/>
            <a:ext cx="10206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3BB878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800"/>
              <a:buFont typeface="Roboto"/>
              <a:buNone/>
              <a:defRPr b="1" sz="4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indent="-419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🞧"/>
              <a:defRPr b="1" sz="3000">
                <a:latin typeface="Roboto"/>
                <a:ea typeface="Roboto"/>
                <a:cs typeface="Roboto"/>
                <a:sym typeface="Roboto"/>
              </a:defRPr>
            </a:lvl2pPr>
            <a:lvl3pPr indent="-419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🦊"/>
              <a:defRPr b="1" sz="3000">
                <a:latin typeface="Roboto"/>
                <a:ea typeface="Roboto"/>
                <a:cs typeface="Roboto"/>
                <a:sym typeface="Roboto"/>
              </a:defRPr>
            </a:lvl3pPr>
            <a:lvl4pPr indent="-419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●"/>
              <a:defRPr b="1" sz="3000">
                <a:latin typeface="Roboto"/>
                <a:ea typeface="Roboto"/>
                <a:cs typeface="Roboto"/>
                <a:sym typeface="Roboto"/>
              </a:defRPr>
            </a:lvl4pPr>
            <a:lvl5pPr indent="-419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○"/>
              <a:defRPr b="1" sz="3000"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  <a:defRPr b="1" sz="3000">
                <a:latin typeface="Roboto"/>
                <a:ea typeface="Roboto"/>
                <a:cs typeface="Roboto"/>
                <a:sym typeface="Roboto"/>
              </a:defRPr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○"/>
              <a:defRPr b="1" sz="3000">
                <a:latin typeface="Roboto"/>
                <a:ea typeface="Roboto"/>
                <a:cs typeface="Roboto"/>
                <a:sym typeface="Roboto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4859225"/>
            <a:ext cx="9144000" cy="2844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475" y="4118899"/>
            <a:ext cx="10206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800"/>
              <a:buFont typeface="Roboto"/>
              <a:buNone/>
              <a:defRPr b="1" sz="4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05000"/>
            <a:ext cx="39999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indent="-419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🞧"/>
              <a:defRPr b="1" sz="3000">
                <a:latin typeface="Roboto"/>
                <a:ea typeface="Roboto"/>
                <a:cs typeface="Roboto"/>
                <a:sym typeface="Roboto"/>
              </a:defRPr>
            </a:lvl2pPr>
            <a:lvl3pPr indent="-419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🦊"/>
              <a:defRPr b="1" sz="3000">
                <a:latin typeface="Roboto"/>
                <a:ea typeface="Roboto"/>
                <a:cs typeface="Roboto"/>
                <a:sym typeface="Roboto"/>
              </a:defRPr>
            </a:lvl3pPr>
            <a:lvl4pPr indent="-419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  <a:defRPr b="1" sz="3000">
                <a:latin typeface="Roboto"/>
                <a:ea typeface="Roboto"/>
                <a:cs typeface="Roboto"/>
                <a:sym typeface="Roboto"/>
              </a:defRPr>
            </a:lvl4pPr>
            <a:lvl5pPr indent="-419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○"/>
              <a:defRPr b="1" sz="3000"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6pPr>
            <a:lvl7pPr indent="-419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  <a:defRPr b="1" sz="3000">
                <a:latin typeface="Roboto"/>
                <a:ea typeface="Roboto"/>
                <a:cs typeface="Roboto"/>
                <a:sym typeface="Roboto"/>
              </a:defRPr>
            </a:lvl7pPr>
            <a:lvl8pPr indent="-419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○"/>
              <a:defRPr b="1" sz="3000">
                <a:latin typeface="Roboto"/>
                <a:ea typeface="Roboto"/>
                <a:cs typeface="Roboto"/>
                <a:sym typeface="Roboto"/>
              </a:defRPr>
            </a:lvl8pPr>
            <a:lvl9pPr indent="-419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04975"/>
            <a:ext cx="39999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indent="-419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🞧"/>
              <a:defRPr b="1" sz="3000">
                <a:latin typeface="Roboto"/>
                <a:ea typeface="Roboto"/>
                <a:cs typeface="Roboto"/>
                <a:sym typeface="Roboto"/>
              </a:defRPr>
            </a:lvl2pPr>
            <a:lvl3pPr indent="-419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🦊"/>
              <a:defRPr b="1" sz="3000">
                <a:latin typeface="Roboto"/>
                <a:ea typeface="Roboto"/>
                <a:cs typeface="Roboto"/>
                <a:sym typeface="Roboto"/>
              </a:defRPr>
            </a:lvl3pPr>
            <a:lvl4pPr indent="-419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  <a:defRPr b="1" sz="3000">
                <a:latin typeface="Roboto"/>
                <a:ea typeface="Roboto"/>
                <a:cs typeface="Roboto"/>
                <a:sym typeface="Roboto"/>
              </a:defRPr>
            </a:lvl4pPr>
            <a:lvl5pPr indent="-419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○"/>
              <a:defRPr b="1" sz="3000"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6pPr>
            <a:lvl7pPr indent="-419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  <a:defRPr b="1" sz="3000">
                <a:latin typeface="Roboto"/>
                <a:ea typeface="Roboto"/>
                <a:cs typeface="Roboto"/>
                <a:sym typeface="Roboto"/>
              </a:defRPr>
            </a:lvl7pPr>
            <a:lvl8pPr indent="-419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○"/>
              <a:defRPr b="1" sz="3000">
                <a:latin typeface="Roboto"/>
                <a:ea typeface="Roboto"/>
                <a:cs typeface="Roboto"/>
                <a:sym typeface="Roboto"/>
              </a:defRPr>
            </a:lvl8pPr>
            <a:lvl9pPr indent="-419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■"/>
              <a:defRPr b="1" sz="3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4859225"/>
            <a:ext cx="9144000" cy="2844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475" y="4118899"/>
            <a:ext cx="10206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800"/>
              <a:buFont typeface="Roboto"/>
              <a:buNone/>
              <a:defRPr b="1" sz="4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4859225"/>
            <a:ext cx="9144000" cy="2844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475" y="4118899"/>
            <a:ext cx="10206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🞧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🦊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4859225"/>
            <a:ext cx="9144000" cy="2844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475" y="4118899"/>
            <a:ext cx="10206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-50" y="0"/>
            <a:ext cx="9144000" cy="2766900"/>
          </a:xfrm>
          <a:prstGeom prst="rect">
            <a:avLst/>
          </a:prstGeom>
          <a:solidFill>
            <a:srgbClr val="3BB878"/>
          </a:solidFill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1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/>
          <p:nvPr/>
        </p:nvSpPr>
        <p:spPr>
          <a:xfrm>
            <a:off x="0" y="4508825"/>
            <a:ext cx="9144000" cy="6348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3200" y="4648900"/>
            <a:ext cx="3377700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8312" y="3345250"/>
            <a:ext cx="1599900" cy="16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b="1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🞧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🦊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4572000" y="4859225"/>
            <a:ext cx="4572000" cy="2844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475" y="4118899"/>
            <a:ext cx="10206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0" y="4859225"/>
            <a:ext cx="9144000" cy="284400"/>
          </a:xfrm>
          <a:prstGeom prst="rect">
            <a:avLst/>
          </a:prstGeom>
          <a:solidFill>
            <a:srgbClr val="3BB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475" y="4118899"/>
            <a:ext cx="10206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800"/>
              <a:buFont typeface="Roboto"/>
              <a:buNone/>
              <a:defRPr b="1" sz="4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05000"/>
            <a:ext cx="8520600" cy="30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■"/>
              <a:defRPr b="1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19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🞧"/>
              <a:defRPr b="1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9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B878"/>
              </a:buClr>
              <a:buSzPts val="3000"/>
              <a:buFont typeface="Roboto"/>
              <a:buChar char="🦊"/>
              <a:defRPr b="1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19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●"/>
              <a:defRPr b="1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19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○"/>
              <a:defRPr b="1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■"/>
              <a:defRPr b="1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19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●"/>
              <a:defRPr b="1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19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○"/>
              <a:defRPr b="1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19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■"/>
              <a:defRPr b="1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11124" y="4920199"/>
            <a:ext cx="1547100" cy="16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0" y="0"/>
            <a:ext cx="9144000" cy="27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Start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28125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2018-10-25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Fridays from 3:00 PM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Don't expect partners in the beginning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More and more on the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Free time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Wednesday afternoon: meetings about Classes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Thursday afternoon: company-wide sync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Lunch Break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Different for each class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12:00 for this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 impact, and tell us how to improve</a:t>
            </a:r>
            <a:endParaRPr/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Ask Questions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Feedback Form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Slack Checkout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You can add your questions to the project board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Ask your organizational questions before the material review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There are NO stupid questions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you don't ask, we would assume you know everything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form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Sent on Fridays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process it all weekly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Checkout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any slack prompt: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/checkout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of Green Fox</a:t>
            </a:r>
            <a:endParaRPr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dangerous to go alone, take these</a:t>
            </a:r>
            <a:endParaRPr/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GitHub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Project Boards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Class Calendar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Teaching materials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https://github.com/green-fox-academy/teaching-materials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Every material of GF is here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it anytime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Class Repository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https://github.com/green-fox-academy/seadog-syllabus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Every Material Review live coding pushed here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Wiki page for Materials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https://github.com/green-fox-academy/seadog-syllabus/wiki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Projects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Todos and Lightning talks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https://github.com/green-fox-academy/seadog-syllabus/projects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Calendar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Every event you have to attend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https://calendar.google.com/calendar/embed?src=greenfoxacademy.com_ir36jcp6tigi4rt3ratr73e6h4@group.calendar.google.com&amp;ctz=Europe%2FBudapest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Everything you need to know about Green Fox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https://github.com/green-fox-academy/definitions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happens what?</a:t>
            </a:r>
            <a:endParaRPr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Week Starts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Demo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Mentor free times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Lunch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Starts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9:00 AM Every Monday in the event space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Continue in the classroom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