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93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63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322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94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40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526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2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7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78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49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10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12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34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7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5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46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6A10-4120-43F2-A78B-DE32303FFB8B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623875-2530-466A-A612-CB76FD9C9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46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v-anaki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7200" dirty="0" err="1" smtClean="0"/>
              <a:t>Week</a:t>
            </a:r>
            <a:r>
              <a:rPr lang="hu-HU" sz="7200" dirty="0" smtClean="0"/>
              <a:t> 1</a:t>
            </a:r>
            <a:br>
              <a:rPr lang="hu-HU" sz="7200" dirty="0" smtClean="0"/>
            </a:br>
            <a:r>
              <a:rPr lang="hu-HU" sz="7200" dirty="0" smtClean="0"/>
              <a:t>1st </a:t>
            </a:r>
            <a:r>
              <a:rPr lang="hu-HU" sz="7200" dirty="0" err="1" smtClean="0"/>
              <a:t>Demo</a:t>
            </a:r>
            <a:endParaRPr lang="hu-HU" sz="7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30595" y="4050836"/>
            <a:ext cx="5826719" cy="1096899"/>
          </a:xfrm>
        </p:spPr>
        <p:txBody>
          <a:bodyPr>
            <a:noAutofit/>
          </a:bodyPr>
          <a:lstStyle/>
          <a:p>
            <a:r>
              <a:rPr lang="hu-HU" sz="2400" dirty="0" smtClean="0"/>
              <a:t>Patrik Horváth</a:t>
            </a:r>
          </a:p>
          <a:p>
            <a:r>
              <a:rPr lang="hu-HU" sz="2400" dirty="0" err="1" smtClean="0"/>
              <a:t>Green-Fox-Academy</a:t>
            </a:r>
            <a:endParaRPr lang="hu-HU" sz="2400" dirty="0" smtClean="0"/>
          </a:p>
          <a:p>
            <a:r>
              <a:rPr lang="hu-HU" sz="2400" dirty="0" smtClean="0"/>
              <a:t>17/03/2017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829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Agenda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 smtClean="0"/>
              <a:t>Introduction</a:t>
            </a:r>
            <a:endParaRPr lang="hu-HU" sz="2400" dirty="0" smtClean="0"/>
          </a:p>
          <a:p>
            <a:r>
              <a:rPr lang="hu-HU" sz="2400" dirty="0" smtClean="0"/>
              <a:t>HTML &amp; CSS</a:t>
            </a:r>
          </a:p>
          <a:p>
            <a:r>
              <a:rPr lang="hu-HU" sz="2400" dirty="0" err="1"/>
              <a:t>Anakin</a:t>
            </a:r>
            <a:r>
              <a:rPr lang="hu-HU" sz="2400" dirty="0"/>
              <a:t> CV</a:t>
            </a:r>
            <a:endParaRPr lang="hu-HU" sz="2400" dirty="0" smtClean="0"/>
          </a:p>
          <a:p>
            <a:r>
              <a:rPr lang="hu-HU" sz="2400" dirty="0" err="1" smtClean="0"/>
              <a:t>Concluison</a:t>
            </a:r>
            <a:endParaRPr lang="hu-HU" sz="2400" dirty="0"/>
          </a:p>
          <a:p>
            <a:r>
              <a:rPr lang="hu-HU" sz="2400" dirty="0" err="1" smtClean="0"/>
              <a:t>Thanks</a:t>
            </a:r>
            <a:endParaRPr lang="hu-HU" sz="2400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55" y="2160590"/>
            <a:ext cx="2916437" cy="31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School</a:t>
            </a:r>
            <a:endParaRPr lang="hu-HU" sz="2400" dirty="0" smtClean="0"/>
          </a:p>
          <a:p>
            <a:r>
              <a:rPr lang="hu-HU" sz="2400" dirty="0" err="1" smtClean="0"/>
              <a:t>Rules</a:t>
            </a:r>
            <a:endParaRPr lang="hu-HU" sz="2400" dirty="0" smtClean="0"/>
          </a:p>
          <a:p>
            <a:r>
              <a:rPr lang="hu-HU" sz="2400" dirty="0" err="1" smtClean="0"/>
              <a:t>Classes</a:t>
            </a:r>
            <a:endParaRPr lang="hu-HU" sz="2400" dirty="0" smtClean="0"/>
          </a:p>
          <a:p>
            <a:r>
              <a:rPr lang="hu-HU" sz="2400" dirty="0" err="1" smtClean="0"/>
              <a:t>Thematic</a:t>
            </a:r>
            <a:endParaRPr lang="hu-HU" sz="2400" dirty="0" smtClean="0"/>
          </a:p>
          <a:p>
            <a:r>
              <a:rPr lang="hu-HU" sz="2400" dirty="0" err="1" smtClean="0"/>
              <a:t>Each</a:t>
            </a:r>
            <a:r>
              <a:rPr lang="hu-HU" sz="2400" dirty="0" smtClean="0"/>
              <a:t> </a:t>
            </a:r>
            <a:r>
              <a:rPr lang="hu-HU" sz="2400" dirty="0" err="1" smtClean="0"/>
              <a:t>other</a:t>
            </a:r>
            <a:endParaRPr lang="hu-HU" sz="2400" dirty="0" smtClean="0"/>
          </a:p>
          <a:p>
            <a:r>
              <a:rPr lang="hu-HU" sz="2400" dirty="0" err="1" smtClean="0"/>
              <a:t>Class</a:t>
            </a:r>
            <a:r>
              <a:rPr lang="hu-HU" sz="2400" dirty="0" smtClean="0"/>
              <a:t> </a:t>
            </a:r>
            <a:r>
              <a:rPr lang="hu-HU" sz="2400" dirty="0" err="1" smtClean="0"/>
              <a:t>materials</a:t>
            </a:r>
            <a:endParaRPr lang="hu-HU" sz="2400" dirty="0" smtClean="0"/>
          </a:p>
          <a:p>
            <a:pPr lvl="1"/>
            <a:r>
              <a:rPr lang="hu-HU" sz="2200" dirty="0" err="1" smtClean="0"/>
              <a:t>Hours</a:t>
            </a:r>
            <a:r>
              <a:rPr lang="hu-HU" sz="2200" dirty="0" smtClean="0"/>
              <a:t> of </a:t>
            </a:r>
            <a:r>
              <a:rPr lang="hu-HU" sz="2200" dirty="0" err="1" smtClean="0"/>
              <a:t>videos</a:t>
            </a:r>
            <a:endParaRPr lang="hu-HU" sz="220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90" y="2409336"/>
            <a:ext cx="253746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HTML &amp; 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598" y="1273026"/>
            <a:ext cx="6347714" cy="3880773"/>
          </a:xfrm>
        </p:spPr>
        <p:txBody>
          <a:bodyPr/>
          <a:lstStyle/>
          <a:p>
            <a:r>
              <a:rPr lang="hu-HU" dirty="0" err="1" smtClean="0"/>
              <a:t>Basics</a:t>
            </a:r>
            <a:r>
              <a:rPr lang="hu-HU" dirty="0" smtClean="0"/>
              <a:t> of HTML &amp; CSS</a:t>
            </a:r>
          </a:p>
          <a:p>
            <a:pPr lvl="1"/>
            <a:r>
              <a:rPr lang="hu-HU" dirty="0"/>
              <a:t>Head, link, body, </a:t>
            </a:r>
            <a:r>
              <a:rPr lang="hu-HU" dirty="0" err="1"/>
              <a:t>article</a:t>
            </a:r>
            <a:r>
              <a:rPr lang="hu-HU" dirty="0"/>
              <a:t>, </a:t>
            </a:r>
            <a:r>
              <a:rPr lang="hu-HU" dirty="0" err="1"/>
              <a:t>title</a:t>
            </a:r>
            <a:r>
              <a:rPr lang="hu-HU" dirty="0"/>
              <a:t>, h1-h6, p</a:t>
            </a:r>
          </a:p>
          <a:p>
            <a:pPr lvl="1"/>
            <a:r>
              <a:rPr lang="hu-HU" dirty="0" err="1"/>
              <a:t>Class</a:t>
            </a:r>
            <a:r>
              <a:rPr lang="hu-HU" dirty="0"/>
              <a:t>, </a:t>
            </a:r>
            <a:r>
              <a:rPr lang="hu-HU" dirty="0" err="1"/>
              <a:t>id</a:t>
            </a:r>
            <a:r>
              <a:rPr lang="hu-HU" dirty="0"/>
              <a:t>, </a:t>
            </a:r>
            <a:r>
              <a:rPr lang="hu-HU" dirty="0" err="1"/>
              <a:t>conflict</a:t>
            </a:r>
            <a:r>
              <a:rPr lang="hu-HU" dirty="0"/>
              <a:t>, </a:t>
            </a:r>
            <a:r>
              <a:rPr lang="hu-HU" dirty="0" err="1"/>
              <a:t>descendant</a:t>
            </a:r>
            <a:r>
              <a:rPr lang="hu-HU" dirty="0"/>
              <a:t> </a:t>
            </a:r>
            <a:r>
              <a:rPr lang="hu-HU" dirty="0" err="1"/>
              <a:t>selector</a:t>
            </a:r>
            <a:r>
              <a:rPr lang="hu-HU" dirty="0"/>
              <a:t>, …</a:t>
            </a:r>
            <a:r>
              <a:rPr lang="hu-HU" dirty="0" err="1" smtClean="0"/>
              <a:t>etc</a:t>
            </a:r>
            <a:endParaRPr lang="hu-HU" dirty="0" smtClean="0"/>
          </a:p>
          <a:p>
            <a:pPr lvl="1"/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 </a:t>
            </a:r>
            <a:r>
              <a:rPr lang="hu-HU" dirty="0" err="1"/>
              <a:t>selector</a:t>
            </a:r>
            <a:r>
              <a:rPr lang="hu-HU" dirty="0"/>
              <a:t>, </a:t>
            </a:r>
            <a:r>
              <a:rPr lang="hu-HU" dirty="0" err="1"/>
              <a:t>Combine</a:t>
            </a:r>
            <a:r>
              <a:rPr lang="hu-HU" dirty="0"/>
              <a:t> </a:t>
            </a:r>
            <a:r>
              <a:rPr lang="hu-HU" dirty="0" err="1"/>
              <a:t>selectors</a:t>
            </a:r>
            <a:r>
              <a:rPr lang="hu-HU" dirty="0"/>
              <a:t>, </a:t>
            </a:r>
            <a:r>
              <a:rPr lang="hu-HU" dirty="0" err="1"/>
              <a:t>Universal</a:t>
            </a:r>
            <a:r>
              <a:rPr lang="hu-HU" dirty="0"/>
              <a:t> </a:t>
            </a:r>
            <a:r>
              <a:rPr lang="hu-HU" dirty="0" err="1"/>
              <a:t>selector</a:t>
            </a:r>
            <a:r>
              <a:rPr lang="hu-HU" dirty="0"/>
              <a:t>, </a:t>
            </a:r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selector</a:t>
            </a:r>
            <a:r>
              <a:rPr lang="hu-HU" dirty="0"/>
              <a:t>, </a:t>
            </a:r>
            <a:r>
              <a:rPr lang="hu-HU" dirty="0" err="1"/>
              <a:t>Child</a:t>
            </a:r>
            <a:r>
              <a:rPr lang="hu-HU" dirty="0"/>
              <a:t> </a:t>
            </a:r>
            <a:r>
              <a:rPr lang="hu-HU" dirty="0" err="1"/>
              <a:t>selector</a:t>
            </a:r>
            <a:endParaRPr lang="hu-HU" dirty="0"/>
          </a:p>
          <a:p>
            <a:pPr lvl="1"/>
            <a:r>
              <a:rPr lang="hu-HU" dirty="0" err="1"/>
              <a:t>Adjacent</a:t>
            </a:r>
            <a:r>
              <a:rPr lang="hu-HU" dirty="0"/>
              <a:t> </a:t>
            </a:r>
            <a:r>
              <a:rPr lang="hu-HU" dirty="0" err="1"/>
              <a:t>selector</a:t>
            </a:r>
            <a:r>
              <a:rPr lang="hu-HU" dirty="0"/>
              <a:t>, </a:t>
            </a:r>
            <a:r>
              <a:rPr lang="hu-HU" dirty="0" err="1"/>
              <a:t>Pseudo</a:t>
            </a:r>
            <a:r>
              <a:rPr lang="hu-HU" dirty="0"/>
              <a:t> </a:t>
            </a:r>
            <a:r>
              <a:rPr lang="hu-HU" dirty="0" err="1"/>
              <a:t>selector</a:t>
            </a:r>
            <a:r>
              <a:rPr lang="hu-HU" dirty="0"/>
              <a:t>, </a:t>
            </a:r>
            <a:r>
              <a:rPr lang="hu-HU" dirty="0" err="1"/>
              <a:t>first-child</a:t>
            </a:r>
            <a:r>
              <a:rPr lang="hu-HU" dirty="0"/>
              <a:t>, </a:t>
            </a:r>
            <a:r>
              <a:rPr lang="hu-HU" dirty="0" err="1"/>
              <a:t>last-child</a:t>
            </a:r>
            <a:r>
              <a:rPr lang="hu-HU" dirty="0"/>
              <a:t>, </a:t>
            </a:r>
            <a:r>
              <a:rPr lang="hu-HU" dirty="0" err="1"/>
              <a:t>nth-child</a:t>
            </a:r>
            <a:r>
              <a:rPr lang="hu-HU" dirty="0"/>
              <a:t>, </a:t>
            </a:r>
            <a:r>
              <a:rPr lang="hu-HU" dirty="0" err="1"/>
              <a:t>nth-type</a:t>
            </a:r>
            <a:r>
              <a:rPr lang="hu-HU" dirty="0"/>
              <a:t>, </a:t>
            </a:r>
            <a:r>
              <a:rPr lang="hu-HU" dirty="0" err="1"/>
              <a:t>important</a:t>
            </a:r>
            <a:r>
              <a:rPr lang="hu-HU" dirty="0"/>
              <a:t>,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…</a:t>
            </a:r>
            <a:r>
              <a:rPr lang="hu-HU" dirty="0" err="1" smtClean="0"/>
              <a:t>etc</a:t>
            </a:r>
            <a:endParaRPr lang="hu-HU" dirty="0" smtClean="0"/>
          </a:p>
        </p:txBody>
      </p:sp>
      <p:sp>
        <p:nvSpPr>
          <p:cNvPr id="6" name="Szövegdoboz 5"/>
          <p:cNvSpPr txBox="1"/>
          <p:nvPr/>
        </p:nvSpPr>
        <p:spPr>
          <a:xfrm>
            <a:off x="2347415" y="3630305"/>
            <a:ext cx="3785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1"/>
                </a:solidFill>
              </a:rPr>
              <a:t>.hobbit 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hu-HU" sz="2400" dirty="0" smtClean="0">
                <a:solidFill>
                  <a:srgbClr val="7030A0"/>
                </a:solidFill>
              </a:rPr>
              <a:t>        </a:t>
            </a:r>
            <a:r>
              <a:rPr lang="hu-HU" sz="2400" dirty="0" err="1" smtClean="0">
                <a:solidFill>
                  <a:srgbClr val="7030A0"/>
                </a:solidFill>
              </a:rPr>
              <a:t>height</a:t>
            </a:r>
            <a:r>
              <a:rPr lang="hu-HU" sz="2400" dirty="0" smtClean="0"/>
              <a:t>: 50%</a:t>
            </a:r>
          </a:p>
          <a:p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lvl="1"/>
            <a:endParaRPr lang="hu-HU" sz="2400" dirty="0" smtClean="0"/>
          </a:p>
          <a:p>
            <a:r>
              <a:rPr lang="hu-HU" sz="2400" dirty="0" smtClean="0">
                <a:solidFill>
                  <a:schemeClr val="accent1"/>
                </a:solidFill>
              </a:rPr>
              <a:t>.hobbit #</a:t>
            </a:r>
            <a:r>
              <a:rPr lang="hu-HU" sz="2400" dirty="0" err="1" smtClean="0">
                <a:solidFill>
                  <a:schemeClr val="accent1"/>
                </a:solidFill>
              </a:rPr>
              <a:t>foot</a:t>
            </a:r>
            <a:r>
              <a:rPr lang="hu-HU" sz="2400" dirty="0" smtClean="0">
                <a:solidFill>
                  <a:schemeClr val="accent1"/>
                </a:solidFill>
              </a:rPr>
              <a:t> 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hu-HU" sz="2400" dirty="0" smtClean="0">
                <a:solidFill>
                  <a:srgbClr val="7030A0"/>
                </a:solidFill>
              </a:rPr>
              <a:t>        </a:t>
            </a:r>
            <a:r>
              <a:rPr lang="hu-HU" sz="2400" dirty="0" err="1" smtClean="0">
                <a:solidFill>
                  <a:srgbClr val="7030A0"/>
                </a:solidFill>
              </a:rPr>
              <a:t>width</a:t>
            </a:r>
            <a:r>
              <a:rPr lang="hu-HU" sz="2400" dirty="0" smtClean="0"/>
              <a:t>: 200%</a:t>
            </a:r>
          </a:p>
          <a:p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6673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Anakin</a:t>
            </a:r>
            <a:r>
              <a:rPr lang="hu-HU" dirty="0" smtClean="0"/>
              <a:t> CV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762539"/>
          </a:xfrm>
        </p:spPr>
        <p:txBody>
          <a:bodyPr/>
          <a:lstStyle/>
          <a:p>
            <a:r>
              <a:rPr lang="hu-HU" dirty="0" smtClean="0"/>
              <a:t>CV </a:t>
            </a:r>
            <a:r>
              <a:rPr lang="hu-HU" dirty="0" err="1" smtClean="0"/>
              <a:t>demo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Anikó</a:t>
            </a:r>
          </a:p>
          <a:p>
            <a:r>
              <a:rPr lang="hu-HU" dirty="0" err="1" smtClean="0"/>
              <a:t>Cretaing</a:t>
            </a:r>
            <a:r>
              <a:rPr lang="hu-HU" dirty="0" smtClean="0"/>
              <a:t> </a:t>
            </a:r>
            <a:r>
              <a:rPr lang="hu-HU" dirty="0" err="1" smtClean="0"/>
              <a:t>Anakin’s</a:t>
            </a:r>
            <a:r>
              <a:rPr lang="hu-HU" dirty="0" smtClean="0"/>
              <a:t> CV</a:t>
            </a:r>
          </a:p>
          <a:p>
            <a:pPr lvl="1"/>
            <a:r>
              <a:rPr lang="hu-HU" dirty="0"/>
              <a:t>Link: file:///D:/</a:t>
            </a:r>
            <a:r>
              <a:rPr lang="hu-HU" dirty="0">
                <a:hlinkClick r:id="rId2" action="ppaction://hlinkfile"/>
              </a:rPr>
              <a:t>Green%20Fox%20Academy%EF%80%A8/Week1/Day5/</a:t>
            </a:r>
            <a:r>
              <a:rPr lang="hu-HU" dirty="0" err="1">
                <a:hlinkClick r:id="rId2" action="ppaction://hlinkfile"/>
              </a:rPr>
              <a:t>cv-anakin.html</a:t>
            </a:r>
            <a:endParaRPr lang="hu-HU" dirty="0"/>
          </a:p>
          <a:p>
            <a:r>
              <a:rPr lang="hu-HU" dirty="0" err="1" smtClean="0"/>
              <a:t>Easiest</a:t>
            </a:r>
            <a:r>
              <a:rPr lang="hu-HU" dirty="0" smtClean="0"/>
              <a:t> part: </a:t>
            </a:r>
            <a:r>
              <a:rPr lang="hu-HU" dirty="0" err="1" smtClean="0"/>
              <a:t>copyspace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 :P</a:t>
            </a:r>
          </a:p>
          <a:p>
            <a:r>
              <a:rPr lang="hu-HU" dirty="0" smtClean="0"/>
              <a:t>Most </a:t>
            </a:r>
            <a:r>
              <a:rPr lang="hu-HU" dirty="0" err="1" smtClean="0"/>
              <a:t>difficult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responisive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esp</a:t>
            </a:r>
            <a:r>
              <a:rPr lang="hu-HU" dirty="0" smtClean="0">
                <a:sym typeface="Wingdings" panose="05000000000000000000" pitchFamily="2" charset="2"/>
              </a:rPr>
              <a:t>.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image</a:t>
            </a:r>
          </a:p>
          <a:p>
            <a:pPr lvl="1"/>
            <a:r>
              <a:rPr lang="hu-HU" dirty="0" err="1" smtClean="0">
                <a:sym typeface="Wingdings" panose="05000000000000000000" pitchFamily="2" charset="2"/>
              </a:rPr>
              <a:t>Realise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this</a:t>
            </a:r>
            <a:r>
              <a:rPr lang="hu-HU" dirty="0" smtClean="0">
                <a:sym typeface="Wingdings" panose="05000000000000000000" pitchFamily="2" charset="2"/>
              </a:rPr>
              <a:t>  ” is </a:t>
            </a:r>
            <a:r>
              <a:rPr lang="hu-HU" dirty="0" err="1" smtClean="0">
                <a:sym typeface="Wingdings" panose="05000000000000000000" pitchFamily="2" charset="2"/>
              </a:rPr>
              <a:t>actually</a:t>
            </a:r>
            <a:r>
              <a:rPr lang="hu-HU" dirty="0" smtClean="0">
                <a:sym typeface="Wingdings" panose="05000000000000000000" pitchFamily="2" charset="2"/>
              </a:rPr>
              <a:t> 2 ,, </a:t>
            </a:r>
            <a:r>
              <a:rPr lang="hu-HU" dirty="0" err="1" smtClean="0">
                <a:sym typeface="Wingdings" panose="05000000000000000000" pitchFamily="2" charset="2"/>
              </a:rPr>
              <a:t>turned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upside</a:t>
            </a:r>
            <a:r>
              <a:rPr lang="hu-HU" dirty="0" smtClean="0">
                <a:sym typeface="Wingdings" panose="05000000000000000000" pitchFamily="2" charset="2"/>
              </a:rPr>
              <a:t> down.</a:t>
            </a:r>
          </a:p>
          <a:p>
            <a:pPr lvl="1"/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394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8" y="2768281"/>
            <a:ext cx="4107976" cy="408971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Conclusion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2177" y="1667125"/>
            <a:ext cx="5299883" cy="3880773"/>
          </a:xfrm>
        </p:spPr>
        <p:txBody>
          <a:bodyPr/>
          <a:lstStyle/>
          <a:p>
            <a:r>
              <a:rPr lang="hu-HU" dirty="0" err="1" smtClean="0"/>
              <a:t>Interesting</a:t>
            </a:r>
            <a:r>
              <a:rPr lang="hu-HU" dirty="0" smtClean="0"/>
              <a:t> and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structured</a:t>
            </a:r>
            <a:r>
              <a:rPr lang="hu-HU" dirty="0" smtClean="0"/>
              <a:t> </a:t>
            </a:r>
            <a:r>
              <a:rPr lang="hu-HU" dirty="0" err="1" smtClean="0"/>
              <a:t>week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nice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’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’ </a:t>
            </a:r>
            <a:r>
              <a:rPr lang="hu-HU" dirty="0" err="1" smtClean="0"/>
              <a:t>other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best</a:t>
            </a:r>
            <a:r>
              <a:rPr lang="hu-HU" dirty="0" smtClean="0"/>
              <a:t> part: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quickly</a:t>
            </a:r>
            <a:endParaRPr lang="hu-HU" dirty="0" smtClean="0"/>
          </a:p>
          <a:p>
            <a:r>
              <a:rPr lang="hu-HU" dirty="0" err="1" smtClean="0"/>
              <a:t>Special</a:t>
            </a:r>
            <a:r>
              <a:rPr lang="hu-HU" dirty="0" smtClean="0"/>
              <a:t> </a:t>
            </a:r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mentors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56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16" y="2181055"/>
            <a:ext cx="3820067" cy="2887260"/>
          </a:xfrm>
        </p:spPr>
      </p:pic>
      <p:sp>
        <p:nvSpPr>
          <p:cNvPr id="5" name="Szövegdoboz 4"/>
          <p:cNvSpPr txBox="1"/>
          <p:nvPr/>
        </p:nvSpPr>
        <p:spPr>
          <a:xfrm>
            <a:off x="1837846" y="5414504"/>
            <a:ext cx="423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hu-HU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Let’s</a:t>
            </a:r>
            <a:r>
              <a:rPr lang="hu-H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have</a:t>
            </a:r>
            <a:r>
              <a:rPr lang="hu-H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hu-HU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beer</a:t>
            </a:r>
            <a:r>
              <a:rPr lang="hu-H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4265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207</Words>
  <Application>Microsoft Office PowerPoint</Application>
  <PresentationFormat>Diavetítés a képernyőre (4:3 oldalarány)</PresentationFormat>
  <Paragraphs>49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Fazetta</vt:lpstr>
      <vt:lpstr>Week 1 1st Demo</vt:lpstr>
      <vt:lpstr>Agenda</vt:lpstr>
      <vt:lpstr>Introduction</vt:lpstr>
      <vt:lpstr>HTML &amp; CSS</vt:lpstr>
      <vt:lpstr>Anakin CV</vt:lpstr>
      <vt:lpstr>Conclusion</vt:lpstr>
      <vt:lpstr>Thank you very much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1st Demo</dc:title>
  <dc:creator>Horváth Patrik</dc:creator>
  <cp:lastModifiedBy>Horváth Patrik</cp:lastModifiedBy>
  <cp:revision>8</cp:revision>
  <dcterms:created xsi:type="dcterms:W3CDTF">2017-03-17T14:09:57Z</dcterms:created>
  <dcterms:modified xsi:type="dcterms:W3CDTF">2017-03-17T15:22:27Z</dcterms:modified>
</cp:coreProperties>
</file>