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66438-8E2E-437C-9380-A7B791E9E8B4}" v="346" dt="2019-01-25T14:00:21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295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522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908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dirty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530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dirty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700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dirty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354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344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409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92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509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794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07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817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697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118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67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2019. 01. 25.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824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27761" y="2612923"/>
            <a:ext cx="8915399" cy="2262781"/>
          </a:xfrm>
        </p:spPr>
        <p:txBody>
          <a:bodyPr>
            <a:normAutofit/>
          </a:bodyPr>
          <a:lstStyle/>
          <a:p>
            <a:r>
              <a:rPr lang="hu-HU" sz="6000" dirty="0" err="1">
                <a:latin typeface="Century Gothic"/>
                <a:cs typeface="Calibri"/>
              </a:rPr>
              <a:t>Demo</a:t>
            </a:r>
            <a:endParaRPr lang="hu-HU" sz="6000">
              <a:latin typeface="Century Gothic"/>
              <a:cs typeface="Calibri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hu-HU" sz="4000" dirty="0" err="1">
                <a:latin typeface="Century Gothic"/>
                <a:cs typeface="Calibri"/>
              </a:rPr>
              <a:t>Brief</a:t>
            </a:r>
            <a:r>
              <a:rPr lang="hu-HU" sz="4000" dirty="0">
                <a:latin typeface="Century Gothic"/>
                <a:cs typeface="Calibri"/>
              </a:rPr>
              <a:t> </a:t>
            </a:r>
            <a:r>
              <a:rPr lang="hu-HU" sz="4000" dirty="0" err="1">
                <a:latin typeface="Century Gothic"/>
                <a:cs typeface="Calibri"/>
              </a:rPr>
              <a:t>intoduction</a:t>
            </a:r>
            <a:r>
              <a:rPr lang="hu-HU" sz="4000" dirty="0">
                <a:latin typeface="Century Gothic"/>
                <a:cs typeface="Calibri"/>
              </a:rPr>
              <a:t> of </a:t>
            </a:r>
            <a:r>
              <a:rPr lang="hu-HU" sz="4000" dirty="0" err="1">
                <a:latin typeface="Century Gothic"/>
                <a:cs typeface="Calibri"/>
              </a:rPr>
              <a:t>second</a:t>
            </a:r>
            <a:r>
              <a:rPr lang="hu-HU" sz="4000" dirty="0">
                <a:latin typeface="Century Gothic"/>
                <a:cs typeface="Calibri"/>
              </a:rPr>
              <a:t> </a:t>
            </a:r>
            <a:r>
              <a:rPr lang="hu-HU" sz="4000" dirty="0" err="1">
                <a:latin typeface="Century Gothic"/>
                <a:cs typeface="Calibri"/>
              </a:rPr>
              <a:t>week</a:t>
            </a:r>
            <a:r>
              <a:rPr lang="hu-HU" sz="4000" dirty="0">
                <a:latin typeface="Century Gothic"/>
                <a:cs typeface="Calibri"/>
              </a:rPr>
              <a:t> </a:t>
            </a:r>
            <a:r>
              <a:rPr lang="hu-HU" sz="4000" dirty="0" err="1">
                <a:latin typeface="Century Gothic"/>
                <a:cs typeface="Calibri"/>
              </a:rPr>
              <a:t>at</a:t>
            </a:r>
            <a:r>
              <a:rPr lang="hu-HU" sz="4000" dirty="0">
                <a:latin typeface="Century Gothic"/>
                <a:cs typeface="Calibri"/>
              </a:rPr>
              <a:t> GFA </a:t>
            </a:r>
            <a:r>
              <a:rPr lang="hu-HU" sz="4000" dirty="0" err="1">
                <a:latin typeface="Century Gothic"/>
                <a:cs typeface="Calibri"/>
              </a:rPr>
              <a:t>by</a:t>
            </a:r>
            <a:r>
              <a:rPr lang="hu-HU" sz="4000" dirty="0">
                <a:latin typeface="Century Gothic"/>
                <a:cs typeface="Calibri"/>
              </a:rPr>
              <a:t> Daniel </a:t>
            </a:r>
            <a:r>
              <a:rPr lang="hu-HU" sz="4000" dirty="0" err="1">
                <a:latin typeface="Century Gothic"/>
                <a:cs typeface="Calibri"/>
              </a:rPr>
              <a:t>Molnar</a:t>
            </a:r>
            <a:endParaRPr lang="hu-HU" sz="4000" dirty="0">
              <a:latin typeface="Century Gothic"/>
              <a:cs typeface="Calibri"/>
            </a:endParaRPr>
          </a:p>
          <a:p>
            <a:endParaRPr lang="hu-HU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EA586B-9BC3-4EB0-AB48-DE266707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764" y="255401"/>
            <a:ext cx="8911687" cy="1280890"/>
          </a:xfrm>
        </p:spPr>
        <p:txBody>
          <a:bodyPr/>
          <a:lstStyle/>
          <a:p>
            <a:pPr algn="ctr"/>
            <a:r>
              <a:rPr lang="hu-HU" sz="4000" dirty="0" err="1"/>
              <a:t>What</a:t>
            </a:r>
            <a:r>
              <a:rPr lang="hu-HU" sz="4000" dirty="0"/>
              <a:t> </a:t>
            </a:r>
            <a:r>
              <a:rPr lang="hu-HU" sz="4000" dirty="0" err="1"/>
              <a:t>I've</a:t>
            </a:r>
            <a:r>
              <a:rPr lang="hu-HU" sz="4000" dirty="0"/>
              <a:t> </a:t>
            </a:r>
            <a:r>
              <a:rPr lang="hu-HU" sz="4000" dirty="0" err="1"/>
              <a:t>learned</a:t>
            </a:r>
            <a:r>
              <a:rPr lang="hu-HU" sz="4000" dirty="0"/>
              <a:t> </a:t>
            </a:r>
            <a:r>
              <a:rPr lang="hu-HU" sz="4000" dirty="0" err="1"/>
              <a:t>this</a:t>
            </a:r>
            <a:r>
              <a:rPr lang="hu-HU" sz="4000" dirty="0"/>
              <a:t> </a:t>
            </a:r>
            <a:r>
              <a:rPr lang="hu-HU" sz="4000" dirty="0" err="1"/>
              <a:t>week</a:t>
            </a:r>
            <a:br>
              <a:rPr lang="hu-HU" sz="4000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D3702A-0C83-4F79-B6C6-4AF2A3AA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631" y="1531374"/>
            <a:ext cx="8915400" cy="55351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3200" dirty="0"/>
              <a:t>Day-1 Data </a:t>
            </a:r>
            <a:r>
              <a:rPr lang="hu-HU" sz="3200" dirty="0" err="1"/>
              <a:t>structures</a:t>
            </a:r>
            <a:r>
              <a:rPr lang="hu-HU" sz="3200" dirty="0"/>
              <a:t>:</a:t>
            </a:r>
            <a:endParaRPr lang="hu-HU" sz="3200"/>
          </a:p>
          <a:p>
            <a:pPr marL="457200" indent="-457200">
              <a:buFont typeface="Arial" charset="2"/>
              <a:buChar char="•"/>
            </a:pPr>
            <a:r>
              <a:rPr lang="hu-HU" sz="3200" dirty="0" err="1"/>
              <a:t>Strings</a:t>
            </a:r>
            <a:r>
              <a:rPr lang="hu-HU" sz="3200" dirty="0"/>
              <a:t>, </a:t>
            </a:r>
            <a:r>
              <a:rPr lang="hu-HU" sz="3200" dirty="0" err="1"/>
              <a:t>vectors</a:t>
            </a:r>
            <a:r>
              <a:rPr lang="hu-HU" sz="3200" dirty="0"/>
              <a:t>, map</a:t>
            </a:r>
            <a:endParaRPr lang="hu-HU" sz="3200"/>
          </a:p>
          <a:p>
            <a:pPr marL="0" indent="0">
              <a:buNone/>
            </a:pPr>
            <a:r>
              <a:rPr lang="hu-HU" sz="3200" dirty="0"/>
              <a:t>Day-2 </a:t>
            </a:r>
            <a:r>
              <a:rPr lang="hu-HU" sz="3200" dirty="0" err="1"/>
              <a:t>Pointers</a:t>
            </a:r>
            <a:r>
              <a:rPr lang="hu-HU" sz="3200" dirty="0"/>
              <a:t>:</a:t>
            </a:r>
            <a:endParaRPr lang="hu-HU" sz="3200"/>
          </a:p>
          <a:p>
            <a:pPr marL="457200" indent="-457200">
              <a:buFont typeface="Arial" charset="2"/>
              <a:buChar char="•"/>
            </a:pPr>
            <a:r>
              <a:rPr lang="hu-HU" sz="3200" dirty="0" err="1"/>
              <a:t>Pointers</a:t>
            </a:r>
            <a:r>
              <a:rPr lang="hu-HU" sz="3200" dirty="0"/>
              <a:t>, </a:t>
            </a:r>
            <a:r>
              <a:rPr lang="hu-HU" sz="3200" dirty="0" err="1"/>
              <a:t>passing</a:t>
            </a:r>
            <a:r>
              <a:rPr lang="hu-HU" sz="3200" dirty="0"/>
              <a:t> </a:t>
            </a:r>
            <a:r>
              <a:rPr lang="hu-HU" sz="3200" dirty="0" err="1"/>
              <a:t>pointers</a:t>
            </a:r>
            <a:r>
              <a:rPr lang="hu-HU" sz="3200" dirty="0"/>
              <a:t> </a:t>
            </a:r>
            <a:r>
              <a:rPr lang="hu-HU" sz="3200" dirty="0" err="1"/>
              <a:t>to</a:t>
            </a:r>
            <a:r>
              <a:rPr lang="hu-HU" sz="3200" dirty="0"/>
              <a:t> </a:t>
            </a:r>
            <a:r>
              <a:rPr lang="hu-HU" sz="3200" dirty="0" err="1"/>
              <a:t>function</a:t>
            </a:r>
            <a:endParaRPr lang="hu-HU" sz="3200"/>
          </a:p>
          <a:p>
            <a:pPr marL="0" indent="0">
              <a:buNone/>
            </a:pPr>
            <a:endParaRPr lang="hu-HU" sz="3200" dirty="0"/>
          </a:p>
          <a:p>
            <a:pPr marL="0" indent="0">
              <a:buNone/>
            </a:pPr>
            <a:endParaRPr lang="hu-HU" sz="3200" dirty="0"/>
          </a:p>
          <a:p>
            <a:pPr marL="0" indent="0">
              <a:buNone/>
            </a:pPr>
            <a:endParaRPr lang="hu-HU" sz="3200" dirty="0"/>
          </a:p>
          <a:p>
            <a:pPr marL="457200" indent="-457200"/>
            <a:endParaRPr lang="hu-HU" sz="3200" dirty="0"/>
          </a:p>
          <a:p>
            <a:pPr marL="0" indent="0">
              <a:buNone/>
            </a:pPr>
            <a:endParaRPr lang="hu-HU" sz="3200" dirty="0"/>
          </a:p>
          <a:p>
            <a:pPr marL="0" indent="0">
              <a:buNone/>
            </a:pPr>
            <a:endParaRPr lang="hu-HU" sz="32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05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" name="Group 22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" name="Rectangle 36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259395DE-563A-4BD9-AB37-2349CF56B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" r="1" b="40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0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C59B4A-EE2C-47B4-8929-491B6992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473" y="132497"/>
            <a:ext cx="8911687" cy="1280890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hu-HU" dirty="0"/>
              <a:t>Day-3 File-IO:</a:t>
            </a:r>
          </a:p>
          <a:p>
            <a:pPr marL="457200" indent="-457200">
              <a:spcBef>
                <a:spcPts val="1000"/>
              </a:spcBef>
              <a:buFont typeface="Arial"/>
              <a:buChar char="•"/>
            </a:pPr>
            <a:r>
              <a:rPr lang="hu-HU" dirty="0"/>
              <a:t>File-</a:t>
            </a:r>
            <a:r>
              <a:rPr lang="hu-HU" dirty="0" err="1"/>
              <a:t>handling</a:t>
            </a:r>
            <a:r>
              <a:rPr lang="hu-HU" dirty="0"/>
              <a:t>: </a:t>
            </a:r>
            <a:r>
              <a:rPr lang="hu-HU" dirty="0" err="1"/>
              <a:t>reading</a:t>
            </a:r>
            <a:r>
              <a:rPr lang="hu-HU" dirty="0"/>
              <a:t> </a:t>
            </a:r>
            <a:r>
              <a:rPr lang="hu-HU" dirty="0" err="1"/>
              <a:t>from</a:t>
            </a:r>
            <a:r>
              <a:rPr lang="hu-HU" dirty="0"/>
              <a:t> / </a:t>
            </a:r>
            <a:r>
              <a:rPr lang="hu-HU" dirty="0" err="1"/>
              <a:t>writing</a:t>
            </a:r>
            <a:r>
              <a:rPr lang="hu-HU" dirty="0"/>
              <a:t> </a:t>
            </a:r>
            <a:r>
              <a:rPr lang="hu-HU" dirty="0" err="1"/>
              <a:t>to</a:t>
            </a:r>
            <a:r>
              <a:rPr lang="hu-HU" dirty="0"/>
              <a:t> </a:t>
            </a:r>
            <a:r>
              <a:rPr lang="hu-HU" dirty="0" err="1"/>
              <a:t>files</a:t>
            </a:r>
            <a:r>
              <a:rPr lang="hu-HU" dirty="0"/>
              <a:t>, </a:t>
            </a:r>
            <a:r>
              <a:rPr lang="hu-HU" dirty="0" err="1"/>
              <a:t>passing</a:t>
            </a:r>
            <a:r>
              <a:rPr lang="hu-HU" dirty="0"/>
              <a:t> </a:t>
            </a:r>
            <a:r>
              <a:rPr lang="hu-HU" dirty="0" err="1"/>
              <a:t>files</a:t>
            </a:r>
            <a:r>
              <a:rPr lang="hu-HU" dirty="0"/>
              <a:t> </a:t>
            </a:r>
            <a:r>
              <a:rPr lang="hu-HU" dirty="0" err="1"/>
              <a:t>to</a:t>
            </a:r>
            <a:r>
              <a:rPr lang="hu-HU" dirty="0"/>
              <a:t> </a:t>
            </a:r>
            <a:r>
              <a:rPr lang="hu-HU" dirty="0" err="1"/>
              <a:t>functions</a:t>
            </a:r>
            <a:r>
              <a:rPr lang="hu-HU" dirty="0"/>
              <a:t> etc.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hu-HU" dirty="0"/>
              <a:t>Day-4&amp;5:</a:t>
            </a:r>
            <a:endParaRPr lang="en-US" dirty="0"/>
          </a:p>
          <a:p>
            <a:pPr marL="457200" indent="-457200">
              <a:spcBef>
                <a:spcPts val="1000"/>
              </a:spcBef>
              <a:buFont typeface="Arial"/>
              <a:buChar char="•"/>
            </a:pPr>
            <a:r>
              <a:rPr lang="hu-HU" dirty="0" err="1"/>
              <a:t>Getting</a:t>
            </a:r>
            <a:r>
              <a:rPr lang="hu-HU" dirty="0"/>
              <a:t> </a:t>
            </a:r>
            <a:r>
              <a:rPr lang="hu-HU" dirty="0" err="1"/>
              <a:t>familiar</a:t>
            </a:r>
            <a:r>
              <a:rPr lang="hu-HU" dirty="0"/>
              <a:t> </a:t>
            </a:r>
            <a:r>
              <a:rPr lang="hu-HU" dirty="0" err="1"/>
              <a:t>with</a:t>
            </a:r>
            <a:r>
              <a:rPr lang="hu-HU" dirty="0"/>
              <a:t> SDL </a:t>
            </a:r>
            <a:r>
              <a:rPr lang="hu-HU" dirty="0" err="1"/>
              <a:t>library</a:t>
            </a:r>
            <a:r>
              <a:rPr lang="hu-HU" dirty="0"/>
              <a:t> </a:t>
            </a:r>
            <a:r>
              <a:rPr lang="hu-HU" dirty="0" err="1"/>
              <a:t>usage</a:t>
            </a:r>
            <a:r>
              <a:rPr lang="hu-HU" dirty="0"/>
              <a:t>, </a:t>
            </a:r>
            <a:br>
              <a:rPr lang="hu-HU" dirty="0"/>
            </a:br>
            <a:r>
              <a:rPr lang="hu-HU" dirty="0" err="1"/>
              <a:t>drawing</a:t>
            </a:r>
            <a:r>
              <a:rPr lang="hu-HU" dirty="0"/>
              <a:t> </a:t>
            </a:r>
            <a:r>
              <a:rPr lang="hu-HU" dirty="0" err="1"/>
              <a:t>basic</a:t>
            </a:r>
            <a:r>
              <a:rPr lang="hu-HU" dirty="0"/>
              <a:t> and more </a:t>
            </a:r>
            <a:r>
              <a:rPr lang="hu-HU" dirty="0" err="1"/>
              <a:t>complex</a:t>
            </a:r>
            <a:r>
              <a:rPr lang="hu-HU" dirty="0"/>
              <a:t> </a:t>
            </a:r>
            <a:r>
              <a:rPr lang="hu-HU" dirty="0" err="1"/>
              <a:t>contents</a:t>
            </a:r>
            <a:endParaRPr lang="en-US" dirty="0" err="1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626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2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9FCA2B80-EF91-4231-913C-E5E42A19C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4" r="-1" b="136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2">
            <a:extLst>
              <a:ext uri="{FF2B5EF4-FFF2-40B4-BE49-F238E27FC236}">
                <a16:creationId xmlns:a16="http://schemas.microsoft.com/office/drawing/2014/main" id="{23F86593-48AA-47D5-8D59-58A4181BE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81" y="5102"/>
            <a:ext cx="10363199" cy="2951763"/>
          </a:xfrm>
          <a:prstGeom prst="rect">
            <a:avLst/>
          </a:prstGeom>
        </p:spPr>
      </p:pic>
      <p:pic>
        <p:nvPicPr>
          <p:cNvPr id="4" name="Kép 4">
            <a:extLst>
              <a:ext uri="{FF2B5EF4-FFF2-40B4-BE49-F238E27FC236}">
                <a16:creationId xmlns:a16="http://schemas.microsoft.com/office/drawing/2014/main" id="{BB2A5F7B-4289-4A1B-A7E8-997BEE5E4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980" y="2966090"/>
            <a:ext cx="8507361" cy="296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8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6">
            <a:extLst>
              <a:ext uri="{FF2B5EF4-FFF2-40B4-BE49-F238E27FC236}">
                <a16:creationId xmlns:a16="http://schemas.microsoft.com/office/drawing/2014/main" id="{B4A1B5A9-6C85-42D8-8285-1A936A14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917" y="232599"/>
            <a:ext cx="8519649" cy="47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3" name="Group 2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4" name="Rectangle 3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8" name="Rectangle 39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9" name="Rectangle 41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Rectangle 43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26B00A-759C-43AF-8970-6F032CE0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1795849"/>
            <a:ext cx="3778870" cy="31148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Rainbow-boxes</a:t>
            </a:r>
            <a:br>
              <a:rPr lang="en-US" sz="4000">
                <a:solidFill>
                  <a:srgbClr val="FEFFFF"/>
                </a:solidFill>
              </a:rPr>
            </a:br>
            <a:endParaRPr lang="en-US" sz="4000">
              <a:solidFill>
                <a:srgbClr val="FEFFFF"/>
              </a:solidFill>
            </a:endParaRPr>
          </a:p>
        </p:txBody>
      </p:sp>
      <p:pic>
        <p:nvPicPr>
          <p:cNvPr id="3" name="Kép 3" descr="A képen aláírás, objektum látható&#10;&#10;A leírás teljesen megbízható">
            <a:extLst>
              <a:ext uri="{FF2B5EF4-FFF2-40B4-BE49-F238E27FC236}">
                <a16:creationId xmlns:a16="http://schemas.microsoft.com/office/drawing/2014/main" id="{84785D5F-9774-47F8-9B45-32F2DC15A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" t="8053" b="1947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61" name="Freeform 5">
            <a:extLst>
              <a:ext uri="{FF2B5EF4-FFF2-40B4-BE49-F238E27FC236}">
                <a16:creationId xmlns:a16="http://schemas.microsoft.com/office/drawing/2014/main" id="{64D236DE-BD07-488F-B236-DDEEFFF7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CD98C2-8228-4245-8D53-20AB45C8D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923" y="1322439"/>
            <a:ext cx="8915399" cy="2262781"/>
          </a:xfrm>
        </p:spPr>
        <p:txBody>
          <a:bodyPr/>
          <a:lstStyle/>
          <a:p>
            <a:pPr algn="ctr"/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255F590-A314-4255-A29C-7AB02905F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084" y="4052250"/>
            <a:ext cx="8915399" cy="1126283"/>
          </a:xfrm>
        </p:spPr>
        <p:txBody>
          <a:bodyPr>
            <a:normAutofit lnSpcReduction="10000"/>
          </a:bodyPr>
          <a:lstStyle/>
          <a:p>
            <a:pPr algn="ctr"/>
            <a:r>
              <a:rPr lang="hu-HU" sz="3200" dirty="0" err="1"/>
              <a:t>Have</a:t>
            </a:r>
            <a:r>
              <a:rPr lang="hu-HU" sz="3200" dirty="0"/>
              <a:t> a </a:t>
            </a:r>
            <a:r>
              <a:rPr lang="hu-HU" sz="3200" dirty="0" err="1"/>
              <a:t>nice</a:t>
            </a:r>
            <a:r>
              <a:rPr lang="hu-HU" sz="3200" dirty="0"/>
              <a:t> </a:t>
            </a:r>
            <a:r>
              <a:rPr lang="hu-HU" sz="3200" dirty="0" err="1"/>
              <a:t>weekend</a:t>
            </a:r>
            <a:r>
              <a:rPr lang="hu-HU" sz="3200" dirty="0"/>
              <a:t> &amp;</a:t>
            </a:r>
          </a:p>
          <a:p>
            <a:pPr algn="ctr"/>
            <a:r>
              <a:rPr lang="hu-HU" sz="3200" b="1" i="1" dirty="0" err="1"/>
              <a:t>Don't</a:t>
            </a:r>
            <a:r>
              <a:rPr lang="hu-HU" sz="3200" b="1" i="1" dirty="0"/>
              <a:t> </a:t>
            </a:r>
            <a:r>
              <a:rPr lang="hu-HU" sz="3200" b="1" i="1" dirty="0" err="1"/>
              <a:t>forget</a:t>
            </a:r>
            <a:r>
              <a:rPr lang="hu-HU" sz="3200" b="1" i="1" dirty="0"/>
              <a:t> </a:t>
            </a:r>
            <a:r>
              <a:rPr lang="hu-HU" sz="3200" b="1" i="1" dirty="0" err="1"/>
              <a:t>to</a:t>
            </a:r>
            <a:r>
              <a:rPr lang="hu-HU" sz="3200" b="1" i="1" dirty="0"/>
              <a:t> </a:t>
            </a:r>
            <a:r>
              <a:rPr lang="hu-HU" sz="3200" b="1" i="1" dirty="0" err="1"/>
              <a:t>leave</a:t>
            </a:r>
            <a:r>
              <a:rPr lang="hu-HU" sz="3200" b="1" i="1" dirty="0"/>
              <a:t> </a:t>
            </a:r>
            <a:r>
              <a:rPr lang="hu-HU" sz="3200" b="1" i="1" dirty="0" err="1"/>
              <a:t>until</a:t>
            </a:r>
            <a:r>
              <a:rPr lang="hu-HU" sz="3200" b="1" i="1" dirty="0"/>
              <a:t> 6pm!!!!44444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9925821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Szélesvásznú</PresentationFormat>
  <Paragraphs>0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Szálak</vt:lpstr>
      <vt:lpstr>Demo</vt:lpstr>
      <vt:lpstr>What I've learned this week </vt:lpstr>
      <vt:lpstr>PowerPoint-bemutató</vt:lpstr>
      <vt:lpstr>Day-3 File-IO: File-handling: reading from / writing to files, passing files to functions etc. Day-4&amp;5: Getting familiar with SDL library usage,  drawing basic and more complex contents </vt:lpstr>
      <vt:lpstr>PowerPoint-bemutató</vt:lpstr>
      <vt:lpstr>PowerPoint-bemutató</vt:lpstr>
      <vt:lpstr>PowerPoint-bemutató</vt:lpstr>
      <vt:lpstr>Rainbow-boxes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</dc:title>
  <dc:creator/>
  <cp:lastModifiedBy/>
  <cp:revision>466</cp:revision>
  <dcterms:created xsi:type="dcterms:W3CDTF">2012-08-15T22:11:07Z</dcterms:created>
  <dcterms:modified xsi:type="dcterms:W3CDTF">2019-01-25T14:27:59Z</dcterms:modified>
</cp:coreProperties>
</file>