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MERLIN‘S WEEK-01</a:t>
            </a:r>
            <a:br>
              <a:rPr lang="de-DE" dirty="0" smtClean="0"/>
            </a:br>
            <a:r>
              <a:rPr lang="de-DE" dirty="0" smtClean="0"/>
              <a:t>@GREEN FOX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6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fineartamerica.com/images/artworkimages/mediumlarge/1/clint-eastwood-the-good-the-bad-and-the-ugly-spiros-souts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59" y="0"/>
            <a:ext cx="85725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good, the bad and the ugly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 smtClean="0"/>
              <a:t>What I learned</a:t>
            </a:r>
            <a:endParaRPr lang="de-DE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328416"/>
          </a:xfrm>
          <a:solidFill>
            <a:schemeClr val="accent4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de-DE" dirty="0" smtClean="0"/>
              <a:t>The command line is my friend: navigating, organizing, pulling and pushing is a joy.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CSS is a massive crayon box and </a:t>
            </a:r>
            <a:r>
              <a:rPr lang="de-DE" i="1" u="sng" dirty="0" smtClean="0"/>
              <a:t>can</a:t>
            </a:r>
            <a:r>
              <a:rPr lang="de-DE" dirty="0" smtClean="0"/>
              <a:t> make everything pretty.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HTML forms are surprisingly smart (if they‘re used in the right way)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26" y="1435608"/>
            <a:ext cx="4049059" cy="2328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26" y="4315062"/>
            <a:ext cx="4049059" cy="2048971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8878824" y="3858768"/>
            <a:ext cx="411480" cy="347472"/>
          </a:xfrm>
          <a:prstGeom prst="down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good, the bad and the ugly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156" y="1895793"/>
            <a:ext cx="4396339" cy="576262"/>
          </a:xfrm>
        </p:spPr>
        <p:txBody>
          <a:bodyPr/>
          <a:lstStyle/>
          <a:p>
            <a:r>
              <a:rPr lang="de-DE" sz="2800" dirty="0" smtClean="0"/>
              <a:t>WTF?</a:t>
            </a:r>
            <a:endParaRPr lang="de-DE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156" y="2466086"/>
            <a:ext cx="4396339" cy="3328416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50 open browser tabs, 12 apps running, multiple consoles... 4 large screens and a brain extension please!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Where is all the time gone?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Live coding is great – self coding is confusing</a:t>
            </a:r>
            <a:endParaRPr lang="de-DE" dirty="0"/>
          </a:p>
        </p:txBody>
      </p:sp>
      <p:pic>
        <p:nvPicPr>
          <p:cNvPr id="9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293" y="2466086"/>
            <a:ext cx="4877694" cy="248081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810663" y="3018298"/>
            <a:ext cx="5676954" cy="1376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8000" b="1" dirty="0" smtClean="0">
                <a:solidFill>
                  <a:srgbClr val="FF0000"/>
                </a:solidFill>
              </a:rPr>
              <a:t>THE UGLY</a:t>
            </a:r>
            <a:endParaRPr lang="de-DE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good, the bad and the ugly</a:t>
            </a:r>
            <a:endParaRPr lang="de-D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44168"/>
            <a:ext cx="3450401" cy="52438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135" y="1344168"/>
            <a:ext cx="2783291" cy="51894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069" y="1344168"/>
            <a:ext cx="2782914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53" y="0"/>
            <a:ext cx="6537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good, the bad and the ugly</a:t>
            </a:r>
            <a:endParaRPr lang="de-DE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021016" y="2532888"/>
            <a:ext cx="8790496" cy="3328416"/>
          </a:xfrm>
          <a:noFill/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de-DE" dirty="0" smtClean="0"/>
              <a:t>Think and build in objects from the very beginning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Learn the editor shortcuts to save time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Enjoy the ride!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body" idx="1"/>
          </p:nvPr>
        </p:nvSpPr>
        <p:spPr>
          <a:xfrm>
            <a:off x="952134" y="1904937"/>
            <a:ext cx="4396338" cy="576262"/>
          </a:xfrm>
        </p:spPr>
        <p:txBody>
          <a:bodyPr/>
          <a:lstStyle/>
          <a:p>
            <a:r>
              <a:rPr lang="de-DE" sz="2800" dirty="0" smtClean="0"/>
              <a:t>Memos to myself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82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MERLIN‘S WEEK-01 @GREEN FOX</vt:lpstr>
      <vt:lpstr>PowerPoint Presentation</vt:lpstr>
      <vt:lpstr>The good, the bad and the ugly</vt:lpstr>
      <vt:lpstr>The good, the bad and the ugly</vt:lpstr>
      <vt:lpstr>The good, the bad and the ugly</vt:lpstr>
      <vt:lpstr>PowerPoint Presentation</vt:lpstr>
      <vt:lpstr>The good, the bad and the ugly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WEEK-01 @GREEN FOX</dc:title>
  <dc:creator>Merlin Bergmann</dc:creator>
  <cp:lastModifiedBy>Merlin Bergmann</cp:lastModifiedBy>
  <cp:revision>12</cp:revision>
  <dcterms:created xsi:type="dcterms:W3CDTF">2017-11-24T14:16:00Z</dcterms:created>
  <dcterms:modified xsi:type="dcterms:W3CDTF">2017-11-24T16:36:56Z</dcterms:modified>
</cp:coreProperties>
</file>