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Címszöveg formátumának szerkesztése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Vázlatszöveg formátumának szerkesztése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vázlatszint</a:t>
            </a:r>
            <a:endParaRPr b="0" lang="hu-HU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vázlatszint</a:t>
            </a:r>
            <a:endParaRPr b="0" lang="hu-H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vázlatszint</a:t>
            </a:r>
            <a:endParaRPr b="0" lang="hu-H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u-H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6FC8B2-277F-4E94-AA01-21C071581064}" type="slidenum">
              <a:rPr b="0" lang="hu-H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hu-HU" sz="4400" spc="-1" strike="noStrike">
                <a:solidFill>
                  <a:srgbClr val="3550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theManAndTheMachine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314720"/>
            <a:ext cx="9071640" cy="529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3200" spc="-1" strike="sng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Episode IV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3200" spc="-1" strike="sng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hoping anything…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2000" spc="-1" strike="sng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example = "In a dishwasher far far away";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2000" spc="-1" strike="sng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System.out.println(example.replace("dishwasher", "galaxy"));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hu-HU" sz="36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#2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36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theConflict</a:t>
            </a:r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hu-H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688000" y="6408000"/>
            <a:ext cx="3888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hu-HU" sz="2000" spc="-1" strike="noStrike">
                <a:solidFill>
                  <a:srgbClr val="69616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written by Viktor Salánki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2000" spc="-1" strike="noStrike">
                <a:solidFill>
                  <a:srgbClr val="69616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hu-HU" sz="2000" spc="-1" strike="noStrike">
                <a:solidFill>
                  <a:srgbClr val="69616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salankiv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was doing my regular loop...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93280" y="131328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424960" y="2988000"/>
            <a:ext cx="4050720" cy="2268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616000" y="4536000"/>
            <a:ext cx="3921840" cy="20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>
                <p:childTnLst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Wanna say something???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3888" t="67144" r="40354" b="0"/>
          <a:stretch/>
        </p:blipFill>
        <p:spPr>
          <a:xfrm>
            <a:off x="288000" y="2304000"/>
            <a:ext cx="9360000" cy="3101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Number… WTF?!?!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28498" t="0" r="33640" b="49885"/>
          <a:stretch/>
        </p:blipFill>
        <p:spPr>
          <a:xfrm>
            <a:off x="1468800" y="1878840"/>
            <a:ext cx="7243200" cy="53931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know…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rcRect l="28498" t="35254" r="36352" b="52039"/>
          <a:stretch/>
        </p:blipFill>
        <p:spPr>
          <a:xfrm>
            <a:off x="84960" y="2808000"/>
            <a:ext cx="992304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to string then to number… WTF?!?!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28498" t="30156" r="24355" b="51400"/>
          <a:stretch/>
        </p:blipFill>
        <p:spPr>
          <a:xfrm>
            <a:off x="166320" y="3528000"/>
            <a:ext cx="9821520" cy="2159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lived happily ever after...</a:t>
            </a:r>
            <a:endParaRPr b="0" lang="hu-H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2160000" y="2124000"/>
            <a:ext cx="5544000" cy="35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hu-HU" sz="36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NOOOO!!!!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hu-HU" sz="3600" spc="-1" strike="noStrike">
                <a:solidFill>
                  <a:srgbClr val="3465a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Definitely, want to have a lightning talk about that...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08000" y="173880"/>
            <a:ext cx="2150640" cy="277812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3528000" y="360000"/>
            <a:ext cx="6048000" cy="25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the author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book is definitely his masterpiece.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Wrote this book meanwhile struggeling with elements, A/C, lack of coffee and other essential stuff...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152000" y="3276000"/>
            <a:ext cx="8640000" cy="119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„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Could not stop reading, this book is a must for rookie programmers...”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</a:t>
            </a:r>
            <a:r>
              <a:rPr b="0" lang="hu-HU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York 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Roman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Times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1152000" y="4608360"/>
            <a:ext cx="8640000" cy="7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„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Still laughing at the loop jokes...”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The Courier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1152000" y="5472360"/>
            <a:ext cx="8640000" cy="107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„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The last one was better… :)”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	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The guy sitting next to me</a:t>
            </a:r>
            <a:endParaRPr b="0" lang="hu-H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47853" b="0"/>
          <a:stretch/>
        </p:blipFill>
        <p:spPr>
          <a:xfrm>
            <a:off x="87120" y="6184440"/>
            <a:ext cx="1352880" cy="1305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2017-09-14T20:50:14Z</dcterms:created>
  <dc:creator/>
  <dc:description/>
  <dc:language>hu-HU</dc:language>
  <cp:lastModifiedBy/>
  <dcterms:modified xsi:type="dcterms:W3CDTF">2017-09-15T16:01:34Z</dcterms:modified>
  <cp:revision>10</cp:revision>
  <dc:subject/>
  <dc:title/>
</cp:coreProperties>
</file>