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64" r:id="rId3"/>
    <p:sldId id="259" r:id="rId4"/>
    <p:sldId id="258" r:id="rId5"/>
    <p:sldId id="272" r:id="rId6"/>
    <p:sldId id="266" r:id="rId7"/>
    <p:sldId id="260" r:id="rId8"/>
    <p:sldId id="267" r:id="rId9"/>
    <p:sldId id="261" r:id="rId10"/>
    <p:sldId id="262" r:id="rId11"/>
    <p:sldId id="263" r:id="rId12"/>
    <p:sldId id="265" r:id="rId13"/>
    <p:sldId id="268" r:id="rId14"/>
    <p:sldId id="269" r:id="rId15"/>
    <p:sldId id="257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ong Phan Xuan" initials="PPX" lastIdx="1" clrIdx="0">
    <p:extLst>
      <p:ext uri="{19B8F6BF-5375-455C-9EA6-DF929625EA0E}">
        <p15:presenceInfo xmlns:p15="http://schemas.microsoft.com/office/powerpoint/2012/main" userId="84d0a7892174d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FB5E0-1467-4E2E-887D-C67ACFBE79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58A19-C509-440D-B1E1-80796077AD7A}">
      <dgm:prSet/>
      <dgm:spPr/>
      <dgm:t>
        <a:bodyPr/>
        <a:lstStyle/>
        <a:p>
          <a:r>
            <a:rPr lang="en-US" b="0" i="0" dirty="0"/>
            <a:t>Artificial Intelligence</a:t>
          </a:r>
          <a:endParaRPr lang="en-US" dirty="0"/>
        </a:p>
      </dgm:t>
    </dgm:pt>
    <dgm:pt modelId="{F17E0D74-60A6-498B-AB34-B7D078364926}" type="parTrans" cxnId="{86D5B96D-805A-43B5-9BE1-D54B404FDE1C}">
      <dgm:prSet/>
      <dgm:spPr/>
      <dgm:t>
        <a:bodyPr/>
        <a:lstStyle/>
        <a:p>
          <a:endParaRPr lang="en-US"/>
        </a:p>
      </dgm:t>
    </dgm:pt>
    <dgm:pt modelId="{A45A843A-70C2-4071-A8E1-45EC6067066F}" type="sibTrans" cxnId="{86D5B96D-805A-43B5-9BE1-D54B404FDE1C}">
      <dgm:prSet/>
      <dgm:spPr/>
      <dgm:t>
        <a:bodyPr/>
        <a:lstStyle/>
        <a:p>
          <a:endParaRPr lang="en-US"/>
        </a:p>
      </dgm:t>
    </dgm:pt>
    <dgm:pt modelId="{82E07624-26D3-4D45-AAC5-84DB79BF8A4E}">
      <dgm:prSet/>
      <dgm:spPr/>
      <dgm:t>
        <a:bodyPr/>
        <a:lstStyle/>
        <a:p>
          <a:r>
            <a:rPr lang="en-US" b="0" i="0"/>
            <a:t>Machine Learning</a:t>
          </a:r>
          <a:endParaRPr lang="en-US"/>
        </a:p>
      </dgm:t>
    </dgm:pt>
    <dgm:pt modelId="{A504777E-EF87-4FB2-B2C4-3BA81111842B}" type="parTrans" cxnId="{022B2FD7-15FD-44D8-823C-DF305C7E3B6E}">
      <dgm:prSet/>
      <dgm:spPr/>
      <dgm:t>
        <a:bodyPr/>
        <a:lstStyle/>
        <a:p>
          <a:endParaRPr lang="en-US"/>
        </a:p>
      </dgm:t>
    </dgm:pt>
    <dgm:pt modelId="{F0F6B77A-8CE9-423C-9A4A-A3C508AB0314}" type="sibTrans" cxnId="{022B2FD7-15FD-44D8-823C-DF305C7E3B6E}">
      <dgm:prSet/>
      <dgm:spPr/>
      <dgm:t>
        <a:bodyPr/>
        <a:lstStyle/>
        <a:p>
          <a:endParaRPr lang="en-US"/>
        </a:p>
      </dgm:t>
    </dgm:pt>
    <dgm:pt modelId="{E1C36ED4-8BD4-40F8-BC32-CE9D58804C0E}">
      <dgm:prSet/>
      <dgm:spPr/>
      <dgm:t>
        <a:bodyPr/>
        <a:lstStyle/>
        <a:p>
          <a:r>
            <a:rPr lang="en-US" b="0" i="0" dirty="0"/>
            <a:t>Using data to answer questions</a:t>
          </a:r>
          <a:endParaRPr lang="en-US" dirty="0"/>
        </a:p>
      </dgm:t>
    </dgm:pt>
    <dgm:pt modelId="{FE61D85D-F9AA-466C-98BB-8FC0C4A64CAB}" type="parTrans" cxnId="{89B639C3-DA0A-4CBF-A07D-96A79958B590}">
      <dgm:prSet/>
      <dgm:spPr/>
      <dgm:t>
        <a:bodyPr/>
        <a:lstStyle/>
        <a:p>
          <a:endParaRPr lang="en-US"/>
        </a:p>
      </dgm:t>
    </dgm:pt>
    <dgm:pt modelId="{F834AA83-8B88-4D17-BA10-6C4D2E1DF47F}" type="sibTrans" cxnId="{89B639C3-DA0A-4CBF-A07D-96A79958B590}">
      <dgm:prSet/>
      <dgm:spPr/>
      <dgm:t>
        <a:bodyPr/>
        <a:lstStyle/>
        <a:p>
          <a:endParaRPr lang="en-US"/>
        </a:p>
      </dgm:t>
    </dgm:pt>
    <dgm:pt modelId="{8D09F06C-0FFC-4636-A1D4-E14D4FE7A3E6}">
      <dgm:prSet/>
      <dgm:spPr/>
      <dgm:t>
        <a:bodyPr/>
        <a:lstStyle/>
        <a:p>
          <a:r>
            <a:rPr lang="en-US" b="0" i="0"/>
            <a:t>Deep Learning</a:t>
          </a:r>
          <a:endParaRPr lang="en-US"/>
        </a:p>
      </dgm:t>
    </dgm:pt>
    <dgm:pt modelId="{89B6F4AF-D10B-4F29-BD52-0CCAB2509E6B}" type="parTrans" cxnId="{7BE34C17-B14C-4996-BA79-755348C23C88}">
      <dgm:prSet/>
      <dgm:spPr/>
      <dgm:t>
        <a:bodyPr/>
        <a:lstStyle/>
        <a:p>
          <a:endParaRPr lang="en-US"/>
        </a:p>
      </dgm:t>
    </dgm:pt>
    <dgm:pt modelId="{C663649A-95FC-4645-A03B-4C9DFC4576C0}" type="sibTrans" cxnId="{7BE34C17-B14C-4996-BA79-755348C23C88}">
      <dgm:prSet/>
      <dgm:spPr/>
      <dgm:t>
        <a:bodyPr/>
        <a:lstStyle/>
        <a:p>
          <a:endParaRPr lang="en-US"/>
        </a:p>
      </dgm:t>
    </dgm:pt>
    <dgm:pt modelId="{AC24A61C-83CE-4214-A7DF-594A49FE84C2}">
      <dgm:prSet/>
      <dgm:spPr/>
      <dgm:t>
        <a:bodyPr/>
        <a:lstStyle/>
        <a:p>
          <a:r>
            <a:rPr lang="en-US" b="0" i="0" dirty="0"/>
            <a:t>Structured algorithms</a:t>
          </a:r>
          <a:endParaRPr lang="en-US" dirty="0"/>
        </a:p>
      </dgm:t>
    </dgm:pt>
    <dgm:pt modelId="{F92D6F04-01DC-49EE-A102-98760E6C5A4D}" type="parTrans" cxnId="{BEBB4AD1-616D-4150-8503-319DD304335D}">
      <dgm:prSet/>
      <dgm:spPr/>
      <dgm:t>
        <a:bodyPr/>
        <a:lstStyle/>
        <a:p>
          <a:endParaRPr lang="en-US"/>
        </a:p>
      </dgm:t>
    </dgm:pt>
    <dgm:pt modelId="{F84297BA-FE70-4DA8-A612-DC99841D1938}" type="sibTrans" cxnId="{BEBB4AD1-616D-4150-8503-319DD304335D}">
      <dgm:prSet/>
      <dgm:spPr/>
      <dgm:t>
        <a:bodyPr/>
        <a:lstStyle/>
        <a:p>
          <a:endParaRPr lang="en-US"/>
        </a:p>
      </dgm:t>
    </dgm:pt>
    <dgm:pt modelId="{14ACDCEA-510C-48B4-826A-D21239C10F22}">
      <dgm:prSet/>
      <dgm:spPr/>
      <dgm:t>
        <a:bodyPr/>
        <a:lstStyle/>
        <a:p>
          <a:r>
            <a:rPr lang="en-US" dirty="0"/>
            <a:t>Neural networks</a:t>
          </a:r>
        </a:p>
      </dgm:t>
    </dgm:pt>
    <dgm:pt modelId="{B385D5FA-008C-49B3-B4A4-45EB4D6C55B5}" type="parTrans" cxnId="{A559E350-61D9-4C67-8873-1CC3AA119EFA}">
      <dgm:prSet/>
      <dgm:spPr/>
      <dgm:t>
        <a:bodyPr/>
        <a:lstStyle/>
        <a:p>
          <a:endParaRPr lang="hu-HU"/>
        </a:p>
      </dgm:t>
    </dgm:pt>
    <dgm:pt modelId="{53B9C1A7-17CC-439C-915B-DB86EA222840}" type="sibTrans" cxnId="{A559E350-61D9-4C67-8873-1CC3AA119EFA}">
      <dgm:prSet/>
      <dgm:spPr/>
      <dgm:t>
        <a:bodyPr/>
        <a:lstStyle/>
        <a:p>
          <a:endParaRPr lang="hu-HU"/>
        </a:p>
      </dgm:t>
    </dgm:pt>
    <dgm:pt modelId="{3F7B49E0-DBD6-44AB-B2E8-3A1CD8869820}" type="pres">
      <dgm:prSet presAssocID="{D51FB5E0-1467-4E2E-887D-C67ACFBE79E8}" presName="Name0" presStyleCnt="0">
        <dgm:presLayoutVars>
          <dgm:dir/>
          <dgm:animLvl val="lvl"/>
          <dgm:resizeHandles val="exact"/>
        </dgm:presLayoutVars>
      </dgm:prSet>
      <dgm:spPr/>
    </dgm:pt>
    <dgm:pt modelId="{660A7CE5-1E6B-473B-AB7C-6242BEC99F41}" type="pres">
      <dgm:prSet presAssocID="{5B258A19-C509-440D-B1E1-80796077AD7A}" presName="linNode" presStyleCnt="0"/>
      <dgm:spPr/>
    </dgm:pt>
    <dgm:pt modelId="{5230B806-46C4-4CA9-874F-0B864954993B}" type="pres">
      <dgm:prSet presAssocID="{5B258A19-C509-440D-B1E1-80796077AD7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21929B4-17B3-46E6-960F-05F47148B786}" type="pres">
      <dgm:prSet presAssocID="{A45A843A-70C2-4071-A8E1-45EC6067066F}" presName="sp" presStyleCnt="0"/>
      <dgm:spPr/>
    </dgm:pt>
    <dgm:pt modelId="{8BC31189-E9D5-4E26-8536-C5DCA77C9C67}" type="pres">
      <dgm:prSet presAssocID="{82E07624-26D3-4D45-AAC5-84DB79BF8A4E}" presName="linNode" presStyleCnt="0"/>
      <dgm:spPr/>
    </dgm:pt>
    <dgm:pt modelId="{A793F297-7823-44D5-B595-C0598E5C7EE6}" type="pres">
      <dgm:prSet presAssocID="{82E07624-26D3-4D45-AAC5-84DB79BF8A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CAA090-5825-4BF6-9321-D78BAC3E618E}" type="pres">
      <dgm:prSet presAssocID="{82E07624-26D3-4D45-AAC5-84DB79BF8A4E}" presName="descendantText" presStyleLbl="alignAccFollowNode1" presStyleIdx="0" presStyleCnt="2">
        <dgm:presLayoutVars>
          <dgm:bulletEnabled val="1"/>
        </dgm:presLayoutVars>
      </dgm:prSet>
      <dgm:spPr/>
    </dgm:pt>
    <dgm:pt modelId="{2EF3F93C-4C2B-4455-AB1B-DAB1CB88107D}" type="pres">
      <dgm:prSet presAssocID="{F0F6B77A-8CE9-423C-9A4A-A3C508AB0314}" presName="sp" presStyleCnt="0"/>
      <dgm:spPr/>
    </dgm:pt>
    <dgm:pt modelId="{26130205-ABDC-44A5-9F16-E997A37E075A}" type="pres">
      <dgm:prSet presAssocID="{8D09F06C-0FFC-4636-A1D4-E14D4FE7A3E6}" presName="linNode" presStyleCnt="0"/>
      <dgm:spPr/>
    </dgm:pt>
    <dgm:pt modelId="{1E24B734-15EF-44A5-B374-23718A66BB4A}" type="pres">
      <dgm:prSet presAssocID="{8D09F06C-0FFC-4636-A1D4-E14D4FE7A3E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805D6C9-2961-4E90-B2DE-7E58CFCC50E2}" type="pres">
      <dgm:prSet presAssocID="{8D09F06C-0FFC-4636-A1D4-E14D4FE7A3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E34C17-B14C-4996-BA79-755348C23C88}" srcId="{D51FB5E0-1467-4E2E-887D-C67ACFBE79E8}" destId="{8D09F06C-0FFC-4636-A1D4-E14D4FE7A3E6}" srcOrd="2" destOrd="0" parTransId="{89B6F4AF-D10B-4F29-BD52-0CCAB2509E6B}" sibTransId="{C663649A-95FC-4645-A03B-4C9DFC4576C0}"/>
    <dgm:cxn modelId="{D315F139-430B-47E3-ACD8-C70A374E6702}" type="presOf" srcId="{14ACDCEA-510C-48B4-826A-D21239C10F22}" destId="{C805D6C9-2961-4E90-B2DE-7E58CFCC50E2}" srcOrd="0" destOrd="1" presId="urn:microsoft.com/office/officeart/2005/8/layout/vList5"/>
    <dgm:cxn modelId="{6B227F63-61C6-46C4-82BF-2D3E258FAD5A}" type="presOf" srcId="{D51FB5E0-1467-4E2E-887D-C67ACFBE79E8}" destId="{3F7B49E0-DBD6-44AB-B2E8-3A1CD8869820}" srcOrd="0" destOrd="0" presId="urn:microsoft.com/office/officeart/2005/8/layout/vList5"/>
    <dgm:cxn modelId="{86D5B96D-805A-43B5-9BE1-D54B404FDE1C}" srcId="{D51FB5E0-1467-4E2E-887D-C67ACFBE79E8}" destId="{5B258A19-C509-440D-B1E1-80796077AD7A}" srcOrd="0" destOrd="0" parTransId="{F17E0D74-60A6-498B-AB34-B7D078364926}" sibTransId="{A45A843A-70C2-4071-A8E1-45EC6067066F}"/>
    <dgm:cxn modelId="{A559E350-61D9-4C67-8873-1CC3AA119EFA}" srcId="{8D09F06C-0FFC-4636-A1D4-E14D4FE7A3E6}" destId="{14ACDCEA-510C-48B4-826A-D21239C10F22}" srcOrd="1" destOrd="0" parTransId="{B385D5FA-008C-49B3-B4A4-45EB4D6C55B5}" sibTransId="{53B9C1A7-17CC-439C-915B-DB86EA222840}"/>
    <dgm:cxn modelId="{7F5B7771-DBDF-47D5-82B3-0821301D7642}" type="presOf" srcId="{5B258A19-C509-440D-B1E1-80796077AD7A}" destId="{5230B806-46C4-4CA9-874F-0B864954993B}" srcOrd="0" destOrd="0" presId="urn:microsoft.com/office/officeart/2005/8/layout/vList5"/>
    <dgm:cxn modelId="{D9945B79-BA00-461A-BF93-1CE9030EA845}" type="presOf" srcId="{E1C36ED4-8BD4-40F8-BC32-CE9D58804C0E}" destId="{11CAA090-5825-4BF6-9321-D78BAC3E618E}" srcOrd="0" destOrd="0" presId="urn:microsoft.com/office/officeart/2005/8/layout/vList5"/>
    <dgm:cxn modelId="{BDF2E289-28AD-4A31-B34C-EFD4930E4E8E}" type="presOf" srcId="{82E07624-26D3-4D45-AAC5-84DB79BF8A4E}" destId="{A793F297-7823-44D5-B595-C0598E5C7EE6}" srcOrd="0" destOrd="0" presId="urn:microsoft.com/office/officeart/2005/8/layout/vList5"/>
    <dgm:cxn modelId="{97736EA1-A1D4-46A2-9F0A-E2FC643CE12E}" type="presOf" srcId="{AC24A61C-83CE-4214-A7DF-594A49FE84C2}" destId="{C805D6C9-2961-4E90-B2DE-7E58CFCC50E2}" srcOrd="0" destOrd="0" presId="urn:microsoft.com/office/officeart/2005/8/layout/vList5"/>
    <dgm:cxn modelId="{89B639C3-DA0A-4CBF-A07D-96A79958B590}" srcId="{82E07624-26D3-4D45-AAC5-84DB79BF8A4E}" destId="{E1C36ED4-8BD4-40F8-BC32-CE9D58804C0E}" srcOrd="0" destOrd="0" parTransId="{FE61D85D-F9AA-466C-98BB-8FC0C4A64CAB}" sibTransId="{F834AA83-8B88-4D17-BA10-6C4D2E1DF47F}"/>
    <dgm:cxn modelId="{BEBB4AD1-616D-4150-8503-319DD304335D}" srcId="{8D09F06C-0FFC-4636-A1D4-E14D4FE7A3E6}" destId="{AC24A61C-83CE-4214-A7DF-594A49FE84C2}" srcOrd="0" destOrd="0" parTransId="{F92D6F04-01DC-49EE-A102-98760E6C5A4D}" sibTransId="{F84297BA-FE70-4DA8-A612-DC99841D1938}"/>
    <dgm:cxn modelId="{022B2FD7-15FD-44D8-823C-DF305C7E3B6E}" srcId="{D51FB5E0-1467-4E2E-887D-C67ACFBE79E8}" destId="{82E07624-26D3-4D45-AAC5-84DB79BF8A4E}" srcOrd="1" destOrd="0" parTransId="{A504777E-EF87-4FB2-B2C4-3BA81111842B}" sibTransId="{F0F6B77A-8CE9-423C-9A4A-A3C508AB0314}"/>
    <dgm:cxn modelId="{460463E4-502E-4007-818E-96967C83DB7B}" type="presOf" srcId="{8D09F06C-0FFC-4636-A1D4-E14D4FE7A3E6}" destId="{1E24B734-15EF-44A5-B374-23718A66BB4A}" srcOrd="0" destOrd="0" presId="urn:microsoft.com/office/officeart/2005/8/layout/vList5"/>
    <dgm:cxn modelId="{A3460111-94F1-4DB7-9DED-89D088FD7ABB}" type="presParOf" srcId="{3F7B49E0-DBD6-44AB-B2E8-3A1CD8869820}" destId="{660A7CE5-1E6B-473B-AB7C-6242BEC99F41}" srcOrd="0" destOrd="0" presId="urn:microsoft.com/office/officeart/2005/8/layout/vList5"/>
    <dgm:cxn modelId="{38D94DA9-1853-4734-AC09-B3FD6CB48A26}" type="presParOf" srcId="{660A7CE5-1E6B-473B-AB7C-6242BEC99F41}" destId="{5230B806-46C4-4CA9-874F-0B864954993B}" srcOrd="0" destOrd="0" presId="urn:microsoft.com/office/officeart/2005/8/layout/vList5"/>
    <dgm:cxn modelId="{C46ADD6B-A149-48CC-A6B8-FADE022599FE}" type="presParOf" srcId="{3F7B49E0-DBD6-44AB-B2E8-3A1CD8869820}" destId="{421929B4-17B3-46E6-960F-05F47148B786}" srcOrd="1" destOrd="0" presId="urn:microsoft.com/office/officeart/2005/8/layout/vList5"/>
    <dgm:cxn modelId="{1D2BB05E-DCE6-459D-8B2A-514A7A9B2038}" type="presParOf" srcId="{3F7B49E0-DBD6-44AB-B2E8-3A1CD8869820}" destId="{8BC31189-E9D5-4E26-8536-C5DCA77C9C67}" srcOrd="2" destOrd="0" presId="urn:microsoft.com/office/officeart/2005/8/layout/vList5"/>
    <dgm:cxn modelId="{1E0E93E7-834F-4C2B-B214-DFA80C9EDFE8}" type="presParOf" srcId="{8BC31189-E9D5-4E26-8536-C5DCA77C9C67}" destId="{A793F297-7823-44D5-B595-C0598E5C7EE6}" srcOrd="0" destOrd="0" presId="urn:microsoft.com/office/officeart/2005/8/layout/vList5"/>
    <dgm:cxn modelId="{DF62933B-8560-4D68-BAF4-1845959FD73C}" type="presParOf" srcId="{8BC31189-E9D5-4E26-8536-C5DCA77C9C67}" destId="{11CAA090-5825-4BF6-9321-D78BAC3E618E}" srcOrd="1" destOrd="0" presId="urn:microsoft.com/office/officeart/2005/8/layout/vList5"/>
    <dgm:cxn modelId="{02EAB304-2930-41AE-83C7-CB100BBE5BC4}" type="presParOf" srcId="{3F7B49E0-DBD6-44AB-B2E8-3A1CD8869820}" destId="{2EF3F93C-4C2B-4455-AB1B-DAB1CB88107D}" srcOrd="3" destOrd="0" presId="urn:microsoft.com/office/officeart/2005/8/layout/vList5"/>
    <dgm:cxn modelId="{27703202-B348-4E3C-AECD-B3A8E7C39192}" type="presParOf" srcId="{3F7B49E0-DBD6-44AB-B2E8-3A1CD8869820}" destId="{26130205-ABDC-44A5-9F16-E997A37E075A}" srcOrd="4" destOrd="0" presId="urn:microsoft.com/office/officeart/2005/8/layout/vList5"/>
    <dgm:cxn modelId="{6A5F8CEE-CE15-4024-AD93-6491A1298905}" type="presParOf" srcId="{26130205-ABDC-44A5-9F16-E997A37E075A}" destId="{1E24B734-15EF-44A5-B374-23718A66BB4A}" srcOrd="0" destOrd="0" presId="urn:microsoft.com/office/officeart/2005/8/layout/vList5"/>
    <dgm:cxn modelId="{DE765084-E176-4BD1-86BC-9BC863C88F9E}" type="presParOf" srcId="{26130205-ABDC-44A5-9F16-E997A37E075A}" destId="{C805D6C9-2961-4E90-B2DE-7E58CFCC50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5357D-2C2D-416E-B8E5-D2B564141E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B4823D-1298-44AD-8209-B6AA50E741DD}">
      <dgm:prSet/>
      <dgm:spPr/>
      <dgm:t>
        <a:bodyPr/>
        <a:lstStyle/>
        <a:p>
          <a:r>
            <a:rPr lang="en-US" b="0" i="0"/>
            <a:t>Extremely large amounts of data</a:t>
          </a:r>
          <a:endParaRPr lang="en-US"/>
        </a:p>
      </dgm:t>
    </dgm:pt>
    <dgm:pt modelId="{E39D3A4E-D19F-465A-AD47-9BD0495E4FEB}" type="parTrans" cxnId="{7801167D-B438-4CE9-95F7-1113E6EF609D}">
      <dgm:prSet/>
      <dgm:spPr/>
      <dgm:t>
        <a:bodyPr/>
        <a:lstStyle/>
        <a:p>
          <a:endParaRPr lang="en-US"/>
        </a:p>
      </dgm:t>
    </dgm:pt>
    <dgm:pt modelId="{F9938734-4B2A-43F1-A059-C909DFE91CD1}" type="sibTrans" cxnId="{7801167D-B438-4CE9-95F7-1113E6EF609D}">
      <dgm:prSet/>
      <dgm:spPr/>
      <dgm:t>
        <a:bodyPr/>
        <a:lstStyle/>
        <a:p>
          <a:endParaRPr lang="en-US"/>
        </a:p>
      </dgm:t>
    </dgm:pt>
    <dgm:pt modelId="{1E6FCA6A-C9ED-499A-923E-900F8CE2728D}">
      <dgm:prSet/>
      <dgm:spPr/>
      <dgm:t>
        <a:bodyPr/>
        <a:lstStyle/>
        <a:p>
          <a:r>
            <a:rPr lang="en-US" b="0" i="0"/>
            <a:t>Online activity</a:t>
          </a:r>
          <a:endParaRPr lang="en-US"/>
        </a:p>
      </dgm:t>
    </dgm:pt>
    <dgm:pt modelId="{E931D694-EF19-48CB-B20F-D55E6B1B6CDF}" type="parTrans" cxnId="{783B0535-111B-4F1B-A805-0B6CEA722535}">
      <dgm:prSet/>
      <dgm:spPr/>
      <dgm:t>
        <a:bodyPr/>
        <a:lstStyle/>
        <a:p>
          <a:endParaRPr lang="en-US"/>
        </a:p>
      </dgm:t>
    </dgm:pt>
    <dgm:pt modelId="{B9A38E93-661D-4ABE-9F5D-48A01DDB6159}" type="sibTrans" cxnId="{783B0535-111B-4F1B-A805-0B6CEA722535}">
      <dgm:prSet/>
      <dgm:spPr/>
      <dgm:t>
        <a:bodyPr/>
        <a:lstStyle/>
        <a:p>
          <a:endParaRPr lang="en-US"/>
        </a:p>
      </dgm:t>
    </dgm:pt>
    <dgm:pt modelId="{B97C51EA-1CFC-4939-9D1D-ACF5C7C759A3}">
      <dgm:prSet/>
      <dgm:spPr/>
      <dgm:t>
        <a:bodyPr/>
        <a:lstStyle/>
        <a:p>
          <a:r>
            <a:rPr lang="en-US" b="0" i="0"/>
            <a:t>Transactions</a:t>
          </a:r>
          <a:endParaRPr lang="en-US"/>
        </a:p>
      </dgm:t>
    </dgm:pt>
    <dgm:pt modelId="{6F6A2FCA-6F40-434C-9D44-1765D38D42F5}" type="parTrans" cxnId="{5CE4D68B-7476-4DD4-B70A-3F10DFA55432}">
      <dgm:prSet/>
      <dgm:spPr/>
      <dgm:t>
        <a:bodyPr/>
        <a:lstStyle/>
        <a:p>
          <a:endParaRPr lang="en-US"/>
        </a:p>
      </dgm:t>
    </dgm:pt>
    <dgm:pt modelId="{6A05A82F-D98E-4F93-AF6D-CFD8CA1205FD}" type="sibTrans" cxnId="{5CE4D68B-7476-4DD4-B70A-3F10DFA55432}">
      <dgm:prSet/>
      <dgm:spPr/>
      <dgm:t>
        <a:bodyPr/>
        <a:lstStyle/>
        <a:p>
          <a:endParaRPr lang="en-US"/>
        </a:p>
      </dgm:t>
    </dgm:pt>
    <dgm:pt modelId="{236DF1D3-EE19-48EB-A098-CEE48C58191D}" type="pres">
      <dgm:prSet presAssocID="{83B5357D-2C2D-416E-B8E5-D2B564141E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BE756-4580-48E5-AE0D-1D92DFFE8234}" type="pres">
      <dgm:prSet presAssocID="{11B4823D-1298-44AD-8209-B6AA50E741DD}" presName="hierRoot1" presStyleCnt="0"/>
      <dgm:spPr/>
    </dgm:pt>
    <dgm:pt modelId="{89FB7073-3DE8-4C0B-A33E-604AC6C01AB9}" type="pres">
      <dgm:prSet presAssocID="{11B4823D-1298-44AD-8209-B6AA50E741DD}" presName="composite" presStyleCnt="0"/>
      <dgm:spPr/>
    </dgm:pt>
    <dgm:pt modelId="{68439091-AB08-4977-8510-8F10B7008CBF}" type="pres">
      <dgm:prSet presAssocID="{11B4823D-1298-44AD-8209-B6AA50E741DD}" presName="background" presStyleLbl="node0" presStyleIdx="0" presStyleCnt="3"/>
      <dgm:spPr/>
    </dgm:pt>
    <dgm:pt modelId="{7723DAEF-9DC3-4978-B7F1-70DFA16920A3}" type="pres">
      <dgm:prSet presAssocID="{11B4823D-1298-44AD-8209-B6AA50E741DD}" presName="text" presStyleLbl="fgAcc0" presStyleIdx="0" presStyleCnt="3">
        <dgm:presLayoutVars>
          <dgm:chPref val="3"/>
        </dgm:presLayoutVars>
      </dgm:prSet>
      <dgm:spPr/>
    </dgm:pt>
    <dgm:pt modelId="{ABBCA4E0-4251-4B07-AB9A-373BF1341D16}" type="pres">
      <dgm:prSet presAssocID="{11B4823D-1298-44AD-8209-B6AA50E741DD}" presName="hierChild2" presStyleCnt="0"/>
      <dgm:spPr/>
    </dgm:pt>
    <dgm:pt modelId="{C610C806-2650-42BF-8E00-96DEE8FC1C72}" type="pres">
      <dgm:prSet presAssocID="{1E6FCA6A-C9ED-499A-923E-900F8CE2728D}" presName="hierRoot1" presStyleCnt="0"/>
      <dgm:spPr/>
    </dgm:pt>
    <dgm:pt modelId="{FE723A9A-AF85-408F-AB71-C016774ACA68}" type="pres">
      <dgm:prSet presAssocID="{1E6FCA6A-C9ED-499A-923E-900F8CE2728D}" presName="composite" presStyleCnt="0"/>
      <dgm:spPr/>
    </dgm:pt>
    <dgm:pt modelId="{FAB1C749-0791-488D-BF7B-6597441A79AF}" type="pres">
      <dgm:prSet presAssocID="{1E6FCA6A-C9ED-499A-923E-900F8CE2728D}" presName="background" presStyleLbl="node0" presStyleIdx="1" presStyleCnt="3"/>
      <dgm:spPr/>
    </dgm:pt>
    <dgm:pt modelId="{697F1A57-44E5-4793-8CD3-0E132B9D2889}" type="pres">
      <dgm:prSet presAssocID="{1E6FCA6A-C9ED-499A-923E-900F8CE2728D}" presName="text" presStyleLbl="fgAcc0" presStyleIdx="1" presStyleCnt="3">
        <dgm:presLayoutVars>
          <dgm:chPref val="3"/>
        </dgm:presLayoutVars>
      </dgm:prSet>
      <dgm:spPr/>
    </dgm:pt>
    <dgm:pt modelId="{DD1D8907-0A40-4AAF-A18B-D830A299CD36}" type="pres">
      <dgm:prSet presAssocID="{1E6FCA6A-C9ED-499A-923E-900F8CE2728D}" presName="hierChild2" presStyleCnt="0"/>
      <dgm:spPr/>
    </dgm:pt>
    <dgm:pt modelId="{1313F8DA-784E-4AF6-923B-8EB0FB2280BC}" type="pres">
      <dgm:prSet presAssocID="{B97C51EA-1CFC-4939-9D1D-ACF5C7C759A3}" presName="hierRoot1" presStyleCnt="0"/>
      <dgm:spPr/>
    </dgm:pt>
    <dgm:pt modelId="{13A6FEBF-209F-4BCE-B7D2-1C7FDF17E1FA}" type="pres">
      <dgm:prSet presAssocID="{B97C51EA-1CFC-4939-9D1D-ACF5C7C759A3}" presName="composite" presStyleCnt="0"/>
      <dgm:spPr/>
    </dgm:pt>
    <dgm:pt modelId="{B1C6A243-313A-4C88-A8D0-869CC696CF46}" type="pres">
      <dgm:prSet presAssocID="{B97C51EA-1CFC-4939-9D1D-ACF5C7C759A3}" presName="background" presStyleLbl="node0" presStyleIdx="2" presStyleCnt="3"/>
      <dgm:spPr/>
    </dgm:pt>
    <dgm:pt modelId="{68EB38AE-3CF1-4925-BDA2-4B56465D6B1B}" type="pres">
      <dgm:prSet presAssocID="{B97C51EA-1CFC-4939-9D1D-ACF5C7C759A3}" presName="text" presStyleLbl="fgAcc0" presStyleIdx="2" presStyleCnt="3">
        <dgm:presLayoutVars>
          <dgm:chPref val="3"/>
        </dgm:presLayoutVars>
      </dgm:prSet>
      <dgm:spPr/>
    </dgm:pt>
    <dgm:pt modelId="{14384966-3CC9-475C-9DD9-40B21E20CD4D}" type="pres">
      <dgm:prSet presAssocID="{B97C51EA-1CFC-4939-9D1D-ACF5C7C759A3}" presName="hierChild2" presStyleCnt="0"/>
      <dgm:spPr/>
    </dgm:pt>
  </dgm:ptLst>
  <dgm:cxnLst>
    <dgm:cxn modelId="{FF61850D-EA56-4005-9738-46F0E2C565AC}" type="presOf" srcId="{83B5357D-2C2D-416E-B8E5-D2B564141E75}" destId="{236DF1D3-EE19-48EB-A098-CEE48C58191D}" srcOrd="0" destOrd="0" presId="urn:microsoft.com/office/officeart/2005/8/layout/hierarchy1"/>
    <dgm:cxn modelId="{783B0535-111B-4F1B-A805-0B6CEA722535}" srcId="{83B5357D-2C2D-416E-B8E5-D2B564141E75}" destId="{1E6FCA6A-C9ED-499A-923E-900F8CE2728D}" srcOrd="1" destOrd="0" parTransId="{E931D694-EF19-48CB-B20F-D55E6B1B6CDF}" sibTransId="{B9A38E93-661D-4ABE-9F5D-48A01DDB6159}"/>
    <dgm:cxn modelId="{16FB8866-E409-46BE-83B6-9B2D20C7992F}" type="presOf" srcId="{11B4823D-1298-44AD-8209-B6AA50E741DD}" destId="{7723DAEF-9DC3-4978-B7F1-70DFA16920A3}" srcOrd="0" destOrd="0" presId="urn:microsoft.com/office/officeart/2005/8/layout/hierarchy1"/>
    <dgm:cxn modelId="{7801167D-B438-4CE9-95F7-1113E6EF609D}" srcId="{83B5357D-2C2D-416E-B8E5-D2B564141E75}" destId="{11B4823D-1298-44AD-8209-B6AA50E741DD}" srcOrd="0" destOrd="0" parTransId="{E39D3A4E-D19F-465A-AD47-9BD0495E4FEB}" sibTransId="{F9938734-4B2A-43F1-A059-C909DFE91CD1}"/>
    <dgm:cxn modelId="{32877B84-5320-4AD2-B5A8-2EAF17B867E1}" type="presOf" srcId="{1E6FCA6A-C9ED-499A-923E-900F8CE2728D}" destId="{697F1A57-44E5-4793-8CD3-0E132B9D2889}" srcOrd="0" destOrd="0" presId="urn:microsoft.com/office/officeart/2005/8/layout/hierarchy1"/>
    <dgm:cxn modelId="{5CE4D68B-7476-4DD4-B70A-3F10DFA55432}" srcId="{83B5357D-2C2D-416E-B8E5-D2B564141E75}" destId="{B97C51EA-1CFC-4939-9D1D-ACF5C7C759A3}" srcOrd="2" destOrd="0" parTransId="{6F6A2FCA-6F40-434C-9D44-1765D38D42F5}" sibTransId="{6A05A82F-D98E-4F93-AF6D-CFD8CA1205FD}"/>
    <dgm:cxn modelId="{C66A69F8-2DA6-41BC-A2F4-928FECCCDD30}" type="presOf" srcId="{B97C51EA-1CFC-4939-9D1D-ACF5C7C759A3}" destId="{68EB38AE-3CF1-4925-BDA2-4B56465D6B1B}" srcOrd="0" destOrd="0" presId="urn:microsoft.com/office/officeart/2005/8/layout/hierarchy1"/>
    <dgm:cxn modelId="{30BBE752-8AD7-419A-B0BD-445D3449F899}" type="presParOf" srcId="{236DF1D3-EE19-48EB-A098-CEE48C58191D}" destId="{928BE756-4580-48E5-AE0D-1D92DFFE8234}" srcOrd="0" destOrd="0" presId="urn:microsoft.com/office/officeart/2005/8/layout/hierarchy1"/>
    <dgm:cxn modelId="{545EDC14-8F79-41B2-ADCC-64F2AD42023B}" type="presParOf" srcId="{928BE756-4580-48E5-AE0D-1D92DFFE8234}" destId="{89FB7073-3DE8-4C0B-A33E-604AC6C01AB9}" srcOrd="0" destOrd="0" presId="urn:microsoft.com/office/officeart/2005/8/layout/hierarchy1"/>
    <dgm:cxn modelId="{F4759A20-38CC-4B98-A139-7A18FEEC25F0}" type="presParOf" srcId="{89FB7073-3DE8-4C0B-A33E-604AC6C01AB9}" destId="{68439091-AB08-4977-8510-8F10B7008CBF}" srcOrd="0" destOrd="0" presId="urn:microsoft.com/office/officeart/2005/8/layout/hierarchy1"/>
    <dgm:cxn modelId="{D200AFE6-C726-438F-AA8B-21D34DD942D0}" type="presParOf" srcId="{89FB7073-3DE8-4C0B-A33E-604AC6C01AB9}" destId="{7723DAEF-9DC3-4978-B7F1-70DFA16920A3}" srcOrd="1" destOrd="0" presId="urn:microsoft.com/office/officeart/2005/8/layout/hierarchy1"/>
    <dgm:cxn modelId="{427F14D3-9DB6-4E27-9F57-54D382457C4F}" type="presParOf" srcId="{928BE756-4580-48E5-AE0D-1D92DFFE8234}" destId="{ABBCA4E0-4251-4B07-AB9A-373BF1341D16}" srcOrd="1" destOrd="0" presId="urn:microsoft.com/office/officeart/2005/8/layout/hierarchy1"/>
    <dgm:cxn modelId="{F42C22C6-CB01-43EB-8BCB-5FC67456AA61}" type="presParOf" srcId="{236DF1D3-EE19-48EB-A098-CEE48C58191D}" destId="{C610C806-2650-42BF-8E00-96DEE8FC1C72}" srcOrd="1" destOrd="0" presId="urn:microsoft.com/office/officeart/2005/8/layout/hierarchy1"/>
    <dgm:cxn modelId="{A812A479-183B-46EA-99F7-FC72C3CAD70D}" type="presParOf" srcId="{C610C806-2650-42BF-8E00-96DEE8FC1C72}" destId="{FE723A9A-AF85-408F-AB71-C016774ACA68}" srcOrd="0" destOrd="0" presId="urn:microsoft.com/office/officeart/2005/8/layout/hierarchy1"/>
    <dgm:cxn modelId="{E111A221-1128-42A6-998C-47D8F35AE10C}" type="presParOf" srcId="{FE723A9A-AF85-408F-AB71-C016774ACA68}" destId="{FAB1C749-0791-488D-BF7B-6597441A79AF}" srcOrd="0" destOrd="0" presId="urn:microsoft.com/office/officeart/2005/8/layout/hierarchy1"/>
    <dgm:cxn modelId="{E18BC015-FAF1-4A33-94F0-A8A8A05EBD13}" type="presParOf" srcId="{FE723A9A-AF85-408F-AB71-C016774ACA68}" destId="{697F1A57-44E5-4793-8CD3-0E132B9D2889}" srcOrd="1" destOrd="0" presId="urn:microsoft.com/office/officeart/2005/8/layout/hierarchy1"/>
    <dgm:cxn modelId="{9162A9C3-4C2C-493F-B4C2-175B854EFF28}" type="presParOf" srcId="{C610C806-2650-42BF-8E00-96DEE8FC1C72}" destId="{DD1D8907-0A40-4AAF-A18B-D830A299CD36}" srcOrd="1" destOrd="0" presId="urn:microsoft.com/office/officeart/2005/8/layout/hierarchy1"/>
    <dgm:cxn modelId="{BDF6C871-CB75-440A-AB46-B1DDB355C5A3}" type="presParOf" srcId="{236DF1D3-EE19-48EB-A098-CEE48C58191D}" destId="{1313F8DA-784E-4AF6-923B-8EB0FB2280BC}" srcOrd="2" destOrd="0" presId="urn:microsoft.com/office/officeart/2005/8/layout/hierarchy1"/>
    <dgm:cxn modelId="{536CFEA4-099C-4A77-9676-73032CC02532}" type="presParOf" srcId="{1313F8DA-784E-4AF6-923B-8EB0FB2280BC}" destId="{13A6FEBF-209F-4BCE-B7D2-1C7FDF17E1FA}" srcOrd="0" destOrd="0" presId="urn:microsoft.com/office/officeart/2005/8/layout/hierarchy1"/>
    <dgm:cxn modelId="{DB93EA60-55F9-4123-8A53-75020EC74292}" type="presParOf" srcId="{13A6FEBF-209F-4BCE-B7D2-1C7FDF17E1FA}" destId="{B1C6A243-313A-4C88-A8D0-869CC696CF46}" srcOrd="0" destOrd="0" presId="urn:microsoft.com/office/officeart/2005/8/layout/hierarchy1"/>
    <dgm:cxn modelId="{F133FB0F-71E2-44E3-9F80-A81BBDEB4B90}" type="presParOf" srcId="{13A6FEBF-209F-4BCE-B7D2-1C7FDF17E1FA}" destId="{68EB38AE-3CF1-4925-BDA2-4B56465D6B1B}" srcOrd="1" destOrd="0" presId="urn:microsoft.com/office/officeart/2005/8/layout/hierarchy1"/>
    <dgm:cxn modelId="{5321477E-D1F7-4F6B-B6CD-C9CF2E714F61}" type="presParOf" srcId="{1313F8DA-784E-4AF6-923B-8EB0FB2280BC}" destId="{14384966-3CC9-475C-9DD9-40B21E20CD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EF6D7-6CB6-4232-8516-A987C04E9D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88687-F9F9-4FD9-BA37-4D4FDF737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Supervised machine learning</a:t>
          </a:r>
          <a:endParaRPr lang="en-US"/>
        </a:p>
      </dgm:t>
    </dgm:pt>
    <dgm:pt modelId="{B48535D8-4635-4490-BF78-BD030FC34E5D}" type="parTrans" cxnId="{E8E05B7C-AD1E-4147-8452-EF647195CC1A}">
      <dgm:prSet/>
      <dgm:spPr/>
      <dgm:t>
        <a:bodyPr/>
        <a:lstStyle/>
        <a:p>
          <a:endParaRPr lang="en-US"/>
        </a:p>
      </dgm:t>
    </dgm:pt>
    <dgm:pt modelId="{A1A43844-F893-4768-9E48-1E13C2FE6557}" type="sibTrans" cxnId="{E8E05B7C-AD1E-4147-8452-EF647195CC1A}">
      <dgm:prSet/>
      <dgm:spPr/>
      <dgm:t>
        <a:bodyPr/>
        <a:lstStyle/>
        <a:p>
          <a:endParaRPr lang="en-US"/>
        </a:p>
      </dgm:t>
    </dgm:pt>
    <dgm:pt modelId="{584C6B8B-BBD5-4EBD-8756-C77C3CF0D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Unsupervised machine learning</a:t>
          </a:r>
          <a:endParaRPr lang="en-US"/>
        </a:p>
      </dgm:t>
    </dgm:pt>
    <dgm:pt modelId="{9AB75A0C-1A08-4AB1-8CA7-CB916AE50D39}" type="parTrans" cxnId="{E11FC557-D08A-47B1-AABC-32ED56D17FF7}">
      <dgm:prSet/>
      <dgm:spPr/>
      <dgm:t>
        <a:bodyPr/>
        <a:lstStyle/>
        <a:p>
          <a:endParaRPr lang="en-US"/>
        </a:p>
      </dgm:t>
    </dgm:pt>
    <dgm:pt modelId="{DB40F3B2-DE11-41A3-8C55-706201A7446E}" type="sibTrans" cxnId="{E11FC557-D08A-47B1-AABC-32ED56D17FF7}">
      <dgm:prSet/>
      <dgm:spPr/>
      <dgm:t>
        <a:bodyPr/>
        <a:lstStyle/>
        <a:p>
          <a:endParaRPr lang="en-US"/>
        </a:p>
      </dgm:t>
    </dgm:pt>
    <dgm:pt modelId="{36B034F5-D205-417C-A66C-CFBF1C016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Reinforcement machine learning</a:t>
          </a:r>
          <a:endParaRPr lang="en-US"/>
        </a:p>
      </dgm:t>
    </dgm:pt>
    <dgm:pt modelId="{53EE3BCD-21B3-4AD3-90B3-A1EB32D5C537}" type="parTrans" cxnId="{656EA4EA-34A3-4F9F-952D-ADA959505BD7}">
      <dgm:prSet/>
      <dgm:spPr/>
      <dgm:t>
        <a:bodyPr/>
        <a:lstStyle/>
        <a:p>
          <a:endParaRPr lang="en-US"/>
        </a:p>
      </dgm:t>
    </dgm:pt>
    <dgm:pt modelId="{B0E654A5-4F1B-46D2-966D-9C67F36539AD}" type="sibTrans" cxnId="{656EA4EA-34A3-4F9F-952D-ADA959505BD7}">
      <dgm:prSet/>
      <dgm:spPr/>
      <dgm:t>
        <a:bodyPr/>
        <a:lstStyle/>
        <a:p>
          <a:endParaRPr lang="en-US"/>
        </a:p>
      </dgm:t>
    </dgm:pt>
    <dgm:pt modelId="{240BF945-5751-4046-9A5C-6C5E32647C03}" type="pres">
      <dgm:prSet presAssocID="{97FEF6D7-6CB6-4232-8516-A987C04E9DB8}" presName="root" presStyleCnt="0">
        <dgm:presLayoutVars>
          <dgm:dir/>
          <dgm:resizeHandles val="exact"/>
        </dgm:presLayoutVars>
      </dgm:prSet>
      <dgm:spPr/>
    </dgm:pt>
    <dgm:pt modelId="{287D5784-3D7F-46BA-B549-243E3659A8C4}" type="pres">
      <dgm:prSet presAssocID="{D7488687-F9F9-4FD9-BA37-4D4FDF7372F5}" presName="compNode" presStyleCnt="0"/>
      <dgm:spPr/>
    </dgm:pt>
    <dgm:pt modelId="{97425BF7-4BE0-490B-BB03-268CB14D439E}" type="pres">
      <dgm:prSet presAssocID="{D7488687-F9F9-4FD9-BA37-4D4FDF7372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gaskerekek"/>
        </a:ext>
      </dgm:extLst>
    </dgm:pt>
    <dgm:pt modelId="{FAF2B142-BB9F-4821-9C98-B7FFC67D467F}" type="pres">
      <dgm:prSet presAssocID="{D7488687-F9F9-4FD9-BA37-4D4FDF7372F5}" presName="spaceRect" presStyleCnt="0"/>
      <dgm:spPr/>
    </dgm:pt>
    <dgm:pt modelId="{DFCA9800-08A6-42E9-A848-5D09E282CD7E}" type="pres">
      <dgm:prSet presAssocID="{D7488687-F9F9-4FD9-BA37-4D4FDF7372F5}" presName="textRect" presStyleLbl="revTx" presStyleIdx="0" presStyleCnt="3">
        <dgm:presLayoutVars>
          <dgm:chMax val="1"/>
          <dgm:chPref val="1"/>
        </dgm:presLayoutVars>
      </dgm:prSet>
      <dgm:spPr/>
    </dgm:pt>
    <dgm:pt modelId="{AAA7D9AA-4609-4B74-B14F-B90763585F33}" type="pres">
      <dgm:prSet presAssocID="{A1A43844-F893-4768-9E48-1E13C2FE6557}" presName="sibTrans" presStyleCnt="0"/>
      <dgm:spPr/>
    </dgm:pt>
    <dgm:pt modelId="{1F9BB557-449C-4948-8371-558164DB582B}" type="pres">
      <dgm:prSet presAssocID="{584C6B8B-BBD5-4EBD-8756-C77C3CF0DC7B}" presName="compNode" presStyleCnt="0"/>
      <dgm:spPr/>
    </dgm:pt>
    <dgm:pt modelId="{7BE372AC-A569-4DD4-B40B-4D9A652361E4}" type="pres">
      <dgm:prSet presAssocID="{584C6B8B-BBD5-4EBD-8756-C77C3CF0DC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58625B-03C4-4D98-8196-64E28F51026C}" type="pres">
      <dgm:prSet presAssocID="{584C6B8B-BBD5-4EBD-8756-C77C3CF0DC7B}" presName="spaceRect" presStyleCnt="0"/>
      <dgm:spPr/>
    </dgm:pt>
    <dgm:pt modelId="{3F12F029-F7F1-451F-8747-54CB0BB39E55}" type="pres">
      <dgm:prSet presAssocID="{584C6B8B-BBD5-4EBD-8756-C77C3CF0DC7B}" presName="textRect" presStyleLbl="revTx" presStyleIdx="1" presStyleCnt="3">
        <dgm:presLayoutVars>
          <dgm:chMax val="1"/>
          <dgm:chPref val="1"/>
        </dgm:presLayoutVars>
      </dgm:prSet>
      <dgm:spPr/>
    </dgm:pt>
    <dgm:pt modelId="{15AF0D0C-1719-4CC8-8071-D2D4BC36FD0F}" type="pres">
      <dgm:prSet presAssocID="{DB40F3B2-DE11-41A3-8C55-706201A7446E}" presName="sibTrans" presStyleCnt="0"/>
      <dgm:spPr/>
    </dgm:pt>
    <dgm:pt modelId="{B00F0C6A-7F40-4FCF-B044-C03AEA994DB1}" type="pres">
      <dgm:prSet presAssocID="{36B034F5-D205-417C-A66C-CFBF1C016877}" presName="compNode" presStyleCnt="0"/>
      <dgm:spPr/>
    </dgm:pt>
    <dgm:pt modelId="{B3DBDF55-A832-4BEB-B4D9-523F7B58EF3C}" type="pres">
      <dgm:prSet presAssocID="{36B034F5-D205-417C-A66C-CFBF1C0168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4DC523CC-20F6-4CDA-915C-FEFE90F3A4CF}" type="pres">
      <dgm:prSet presAssocID="{36B034F5-D205-417C-A66C-CFBF1C016877}" presName="spaceRect" presStyleCnt="0"/>
      <dgm:spPr/>
    </dgm:pt>
    <dgm:pt modelId="{9AA9EE00-D315-42C1-8197-1D770C851941}" type="pres">
      <dgm:prSet presAssocID="{36B034F5-D205-417C-A66C-CFBF1C0168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52681B-CF0F-4D09-B711-0892B854DF1F}" type="presOf" srcId="{97FEF6D7-6CB6-4232-8516-A987C04E9DB8}" destId="{240BF945-5751-4046-9A5C-6C5E32647C03}" srcOrd="0" destOrd="0" presId="urn:microsoft.com/office/officeart/2018/2/layout/IconLabelList"/>
    <dgm:cxn modelId="{4E877E47-A95F-4B96-9D5D-F2592BF554D3}" type="presOf" srcId="{36B034F5-D205-417C-A66C-CFBF1C016877}" destId="{9AA9EE00-D315-42C1-8197-1D770C851941}" srcOrd="0" destOrd="0" presId="urn:microsoft.com/office/officeart/2018/2/layout/IconLabelList"/>
    <dgm:cxn modelId="{E11FC557-D08A-47B1-AABC-32ED56D17FF7}" srcId="{97FEF6D7-6CB6-4232-8516-A987C04E9DB8}" destId="{584C6B8B-BBD5-4EBD-8756-C77C3CF0DC7B}" srcOrd="1" destOrd="0" parTransId="{9AB75A0C-1A08-4AB1-8CA7-CB916AE50D39}" sibTransId="{DB40F3B2-DE11-41A3-8C55-706201A7446E}"/>
    <dgm:cxn modelId="{E8E05B7C-AD1E-4147-8452-EF647195CC1A}" srcId="{97FEF6D7-6CB6-4232-8516-A987C04E9DB8}" destId="{D7488687-F9F9-4FD9-BA37-4D4FDF7372F5}" srcOrd="0" destOrd="0" parTransId="{B48535D8-4635-4490-BF78-BD030FC34E5D}" sibTransId="{A1A43844-F893-4768-9E48-1E13C2FE6557}"/>
    <dgm:cxn modelId="{68AC4C80-D3CA-413C-A01E-212275939BA9}" type="presOf" srcId="{584C6B8B-BBD5-4EBD-8756-C77C3CF0DC7B}" destId="{3F12F029-F7F1-451F-8747-54CB0BB39E55}" srcOrd="0" destOrd="0" presId="urn:microsoft.com/office/officeart/2018/2/layout/IconLabelList"/>
    <dgm:cxn modelId="{934A74EA-FEFE-462D-845E-6553AC2CC9F4}" type="presOf" srcId="{D7488687-F9F9-4FD9-BA37-4D4FDF7372F5}" destId="{DFCA9800-08A6-42E9-A848-5D09E282CD7E}" srcOrd="0" destOrd="0" presId="urn:microsoft.com/office/officeart/2018/2/layout/IconLabelList"/>
    <dgm:cxn modelId="{656EA4EA-34A3-4F9F-952D-ADA959505BD7}" srcId="{97FEF6D7-6CB6-4232-8516-A987C04E9DB8}" destId="{36B034F5-D205-417C-A66C-CFBF1C016877}" srcOrd="2" destOrd="0" parTransId="{53EE3BCD-21B3-4AD3-90B3-A1EB32D5C537}" sibTransId="{B0E654A5-4F1B-46D2-966D-9C67F36539AD}"/>
    <dgm:cxn modelId="{FC69BAEE-2E61-4125-964C-3371954F9052}" type="presParOf" srcId="{240BF945-5751-4046-9A5C-6C5E32647C03}" destId="{287D5784-3D7F-46BA-B549-243E3659A8C4}" srcOrd="0" destOrd="0" presId="urn:microsoft.com/office/officeart/2018/2/layout/IconLabelList"/>
    <dgm:cxn modelId="{75FE7EBB-2D5B-4AB4-AABC-0BD935CF8A6C}" type="presParOf" srcId="{287D5784-3D7F-46BA-B549-243E3659A8C4}" destId="{97425BF7-4BE0-490B-BB03-268CB14D439E}" srcOrd="0" destOrd="0" presId="urn:microsoft.com/office/officeart/2018/2/layout/IconLabelList"/>
    <dgm:cxn modelId="{344C7979-4E4A-452A-B179-043777136406}" type="presParOf" srcId="{287D5784-3D7F-46BA-B549-243E3659A8C4}" destId="{FAF2B142-BB9F-4821-9C98-B7FFC67D467F}" srcOrd="1" destOrd="0" presId="urn:microsoft.com/office/officeart/2018/2/layout/IconLabelList"/>
    <dgm:cxn modelId="{B2AADED1-0F60-4807-804C-A543CF414B9E}" type="presParOf" srcId="{287D5784-3D7F-46BA-B549-243E3659A8C4}" destId="{DFCA9800-08A6-42E9-A848-5D09E282CD7E}" srcOrd="2" destOrd="0" presId="urn:microsoft.com/office/officeart/2018/2/layout/IconLabelList"/>
    <dgm:cxn modelId="{3672BC1E-01D9-489F-BF58-24D53C25742A}" type="presParOf" srcId="{240BF945-5751-4046-9A5C-6C5E32647C03}" destId="{AAA7D9AA-4609-4B74-B14F-B90763585F33}" srcOrd="1" destOrd="0" presId="urn:microsoft.com/office/officeart/2018/2/layout/IconLabelList"/>
    <dgm:cxn modelId="{1F83B264-E739-4992-ADF5-8D2192F01DCA}" type="presParOf" srcId="{240BF945-5751-4046-9A5C-6C5E32647C03}" destId="{1F9BB557-449C-4948-8371-558164DB582B}" srcOrd="2" destOrd="0" presId="urn:microsoft.com/office/officeart/2018/2/layout/IconLabelList"/>
    <dgm:cxn modelId="{78B22371-5897-4747-A6AD-9FB896FCB937}" type="presParOf" srcId="{1F9BB557-449C-4948-8371-558164DB582B}" destId="{7BE372AC-A569-4DD4-B40B-4D9A652361E4}" srcOrd="0" destOrd="0" presId="urn:microsoft.com/office/officeart/2018/2/layout/IconLabelList"/>
    <dgm:cxn modelId="{55E55BC3-E068-43E4-A15D-794D71DD5E01}" type="presParOf" srcId="{1F9BB557-449C-4948-8371-558164DB582B}" destId="{F158625B-03C4-4D98-8196-64E28F51026C}" srcOrd="1" destOrd="0" presId="urn:microsoft.com/office/officeart/2018/2/layout/IconLabelList"/>
    <dgm:cxn modelId="{08CC6F45-8EA9-479F-B52B-B92F94BF797D}" type="presParOf" srcId="{1F9BB557-449C-4948-8371-558164DB582B}" destId="{3F12F029-F7F1-451F-8747-54CB0BB39E55}" srcOrd="2" destOrd="0" presId="urn:microsoft.com/office/officeart/2018/2/layout/IconLabelList"/>
    <dgm:cxn modelId="{2A63B474-A7D8-4E21-8767-1CA51187D770}" type="presParOf" srcId="{240BF945-5751-4046-9A5C-6C5E32647C03}" destId="{15AF0D0C-1719-4CC8-8071-D2D4BC36FD0F}" srcOrd="3" destOrd="0" presId="urn:microsoft.com/office/officeart/2018/2/layout/IconLabelList"/>
    <dgm:cxn modelId="{30E6FE0C-E38A-4532-930F-2C48A94DE309}" type="presParOf" srcId="{240BF945-5751-4046-9A5C-6C5E32647C03}" destId="{B00F0C6A-7F40-4FCF-B044-C03AEA994DB1}" srcOrd="4" destOrd="0" presId="urn:microsoft.com/office/officeart/2018/2/layout/IconLabelList"/>
    <dgm:cxn modelId="{699C634C-BD62-443E-A860-06522DED7F54}" type="presParOf" srcId="{B00F0C6A-7F40-4FCF-B044-C03AEA994DB1}" destId="{B3DBDF55-A832-4BEB-B4D9-523F7B58EF3C}" srcOrd="0" destOrd="0" presId="urn:microsoft.com/office/officeart/2018/2/layout/IconLabelList"/>
    <dgm:cxn modelId="{30E2D452-F410-4F26-8902-80C2A9D4AC99}" type="presParOf" srcId="{B00F0C6A-7F40-4FCF-B044-C03AEA994DB1}" destId="{4DC523CC-20F6-4CDA-915C-FEFE90F3A4CF}" srcOrd="1" destOrd="0" presId="urn:microsoft.com/office/officeart/2018/2/layout/IconLabelList"/>
    <dgm:cxn modelId="{6A072A45-125F-45E8-80ED-E0F10B8A5EE2}" type="presParOf" srcId="{B00F0C6A-7F40-4FCF-B044-C03AEA994DB1}" destId="{9AA9EE00-D315-42C1-8197-1D770C8519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0B806-46C4-4CA9-874F-0B864954993B}">
      <dsp:nvSpPr>
        <dsp:cNvPr id="0" name=""/>
        <dsp:cNvSpPr/>
      </dsp:nvSpPr>
      <dsp:spPr>
        <a:xfrm>
          <a:off x="0" y="2050"/>
          <a:ext cx="1582682" cy="135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Artificial Intelligence</a:t>
          </a:r>
          <a:endParaRPr lang="en-US" sz="1700" kern="1200" dirty="0"/>
        </a:p>
      </dsp:txBody>
      <dsp:txXfrm>
        <a:off x="66077" y="68127"/>
        <a:ext cx="1450528" cy="1221440"/>
      </dsp:txXfrm>
    </dsp:sp>
    <dsp:sp modelId="{11CAA090-5825-4BF6-9321-D78BAC3E618E}">
      <dsp:nvSpPr>
        <dsp:cNvPr id="0" name=""/>
        <dsp:cNvSpPr/>
      </dsp:nvSpPr>
      <dsp:spPr>
        <a:xfrm rot="5400000">
          <a:off x="2448074" y="693293"/>
          <a:ext cx="1082875" cy="28136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Using data to answer questions</a:t>
          </a:r>
          <a:endParaRPr lang="en-US" sz="2000" kern="1200" dirty="0"/>
        </a:p>
      </dsp:txBody>
      <dsp:txXfrm rot="-5400000">
        <a:off x="1582683" y="1611546"/>
        <a:ext cx="2760796" cy="977151"/>
      </dsp:txXfrm>
    </dsp:sp>
    <dsp:sp modelId="{A793F297-7823-44D5-B595-C0598E5C7EE6}">
      <dsp:nvSpPr>
        <dsp:cNvPr id="0" name=""/>
        <dsp:cNvSpPr/>
      </dsp:nvSpPr>
      <dsp:spPr>
        <a:xfrm>
          <a:off x="0" y="1423325"/>
          <a:ext cx="1582682" cy="135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Machine Learning</a:t>
          </a:r>
          <a:endParaRPr lang="en-US" sz="1700" kern="1200"/>
        </a:p>
      </dsp:txBody>
      <dsp:txXfrm>
        <a:off x="66077" y="1489402"/>
        <a:ext cx="1450528" cy="1221440"/>
      </dsp:txXfrm>
    </dsp:sp>
    <dsp:sp modelId="{C805D6C9-2961-4E90-B2DE-7E58CFCC50E2}">
      <dsp:nvSpPr>
        <dsp:cNvPr id="0" name=""/>
        <dsp:cNvSpPr/>
      </dsp:nvSpPr>
      <dsp:spPr>
        <a:xfrm rot="5400000">
          <a:off x="2448074" y="2114567"/>
          <a:ext cx="1082875" cy="28136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Structured algorithms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Neural networks</a:t>
          </a:r>
        </a:p>
      </dsp:txBody>
      <dsp:txXfrm rot="-5400000">
        <a:off x="1582683" y="3032820"/>
        <a:ext cx="2760796" cy="977151"/>
      </dsp:txXfrm>
    </dsp:sp>
    <dsp:sp modelId="{1E24B734-15EF-44A5-B374-23718A66BB4A}">
      <dsp:nvSpPr>
        <dsp:cNvPr id="0" name=""/>
        <dsp:cNvSpPr/>
      </dsp:nvSpPr>
      <dsp:spPr>
        <a:xfrm>
          <a:off x="0" y="2844599"/>
          <a:ext cx="1582682" cy="135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Deep Learning</a:t>
          </a:r>
          <a:endParaRPr lang="en-US" sz="1700" kern="1200"/>
        </a:p>
      </dsp:txBody>
      <dsp:txXfrm>
        <a:off x="66077" y="2910676"/>
        <a:ext cx="1450528" cy="122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39091-AB08-4977-8510-8F10B7008CBF}">
      <dsp:nvSpPr>
        <dsp:cNvPr id="0" name=""/>
        <dsp:cNvSpPr/>
      </dsp:nvSpPr>
      <dsp:spPr>
        <a:xfrm>
          <a:off x="0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3DAEF-9DC3-4978-B7F1-70DFA16920A3}">
      <dsp:nvSpPr>
        <dsp:cNvPr id="0" name=""/>
        <dsp:cNvSpPr/>
      </dsp:nvSpPr>
      <dsp:spPr>
        <a:xfrm>
          <a:off x="279579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Extremely large amounts of data</a:t>
          </a:r>
          <a:endParaRPr lang="en-US" sz="2500" kern="1200"/>
        </a:p>
      </dsp:txBody>
      <dsp:txXfrm>
        <a:off x="326377" y="1478440"/>
        <a:ext cx="2422618" cy="1504200"/>
      </dsp:txXfrm>
    </dsp:sp>
    <dsp:sp modelId="{FAB1C749-0791-488D-BF7B-6597441A79AF}">
      <dsp:nvSpPr>
        <dsp:cNvPr id="0" name=""/>
        <dsp:cNvSpPr/>
      </dsp:nvSpPr>
      <dsp:spPr>
        <a:xfrm>
          <a:off x="3075373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F1A57-44E5-4793-8CD3-0E132B9D2889}">
      <dsp:nvSpPr>
        <dsp:cNvPr id="0" name=""/>
        <dsp:cNvSpPr/>
      </dsp:nvSpPr>
      <dsp:spPr>
        <a:xfrm>
          <a:off x="3354952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Online activity</a:t>
          </a:r>
          <a:endParaRPr lang="en-US" sz="2500" kern="1200"/>
        </a:p>
      </dsp:txBody>
      <dsp:txXfrm>
        <a:off x="3401750" y="1478440"/>
        <a:ext cx="2422618" cy="1504200"/>
      </dsp:txXfrm>
    </dsp:sp>
    <dsp:sp modelId="{B1C6A243-313A-4C88-A8D0-869CC696CF46}">
      <dsp:nvSpPr>
        <dsp:cNvPr id="0" name=""/>
        <dsp:cNvSpPr/>
      </dsp:nvSpPr>
      <dsp:spPr>
        <a:xfrm>
          <a:off x="6150746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B38AE-3CF1-4925-BDA2-4B56465D6B1B}">
      <dsp:nvSpPr>
        <dsp:cNvPr id="0" name=""/>
        <dsp:cNvSpPr/>
      </dsp:nvSpPr>
      <dsp:spPr>
        <a:xfrm>
          <a:off x="6430326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Transactions</a:t>
          </a:r>
          <a:endParaRPr lang="en-US" sz="2500" kern="1200"/>
        </a:p>
      </dsp:txBody>
      <dsp:txXfrm>
        <a:off x="6477124" y="1478440"/>
        <a:ext cx="2422618" cy="1504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25BF7-4BE0-490B-BB03-268CB14D439E}">
      <dsp:nvSpPr>
        <dsp:cNvPr id="0" name=""/>
        <dsp:cNvSpPr/>
      </dsp:nvSpPr>
      <dsp:spPr>
        <a:xfrm>
          <a:off x="1015286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A9800-08A6-42E9-A848-5D09E282CD7E}">
      <dsp:nvSpPr>
        <dsp:cNvPr id="0" name=""/>
        <dsp:cNvSpPr/>
      </dsp:nvSpPr>
      <dsp:spPr>
        <a:xfrm>
          <a:off x="336040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Supervised machine learning</a:t>
          </a:r>
          <a:endParaRPr lang="en-US" sz="2200" kern="1200"/>
        </a:p>
      </dsp:txBody>
      <dsp:txXfrm>
        <a:off x="336040" y="2455120"/>
        <a:ext cx="2469988" cy="720000"/>
      </dsp:txXfrm>
    </dsp:sp>
    <dsp:sp modelId="{7BE372AC-A569-4DD4-B40B-4D9A652361E4}">
      <dsp:nvSpPr>
        <dsp:cNvPr id="0" name=""/>
        <dsp:cNvSpPr/>
      </dsp:nvSpPr>
      <dsp:spPr>
        <a:xfrm>
          <a:off x="3917523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2F029-F7F1-451F-8747-54CB0BB39E55}">
      <dsp:nvSpPr>
        <dsp:cNvPr id="0" name=""/>
        <dsp:cNvSpPr/>
      </dsp:nvSpPr>
      <dsp:spPr>
        <a:xfrm>
          <a:off x="3238276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Unsupervised machine learning</a:t>
          </a:r>
          <a:endParaRPr lang="en-US" sz="2200" kern="1200"/>
        </a:p>
      </dsp:txBody>
      <dsp:txXfrm>
        <a:off x="3238276" y="2455120"/>
        <a:ext cx="2469988" cy="720000"/>
      </dsp:txXfrm>
    </dsp:sp>
    <dsp:sp modelId="{B3DBDF55-A832-4BEB-B4D9-523F7B58EF3C}">
      <dsp:nvSpPr>
        <dsp:cNvPr id="0" name=""/>
        <dsp:cNvSpPr/>
      </dsp:nvSpPr>
      <dsp:spPr>
        <a:xfrm>
          <a:off x="6819759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9EE00-D315-42C1-8197-1D770C851941}">
      <dsp:nvSpPr>
        <dsp:cNvPr id="0" name=""/>
        <dsp:cNvSpPr/>
      </dsp:nvSpPr>
      <dsp:spPr>
        <a:xfrm>
          <a:off x="6140512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Reinforcement machine learning</a:t>
          </a:r>
          <a:endParaRPr lang="en-US" sz="2200" kern="1200"/>
        </a:p>
      </dsp:txBody>
      <dsp:txXfrm>
        <a:off x="6140512" y="2455120"/>
        <a:ext cx="246998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EE535-C8E9-4F82-A8D7-201F9B2382F4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85E09-FD6E-4EFD-892E-F9261D711C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17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85E09-FD6E-4EFD-892E-F9261D711C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15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House prices</a:t>
            </a:r>
          </a:p>
          <a:p>
            <a:r>
              <a:rPr lang="en-US" dirty="0"/>
              <a:t>Square footage, number of rooms, features, whether has garden or not – LABELS</a:t>
            </a:r>
            <a:br>
              <a:rPr lang="en-US" dirty="0"/>
            </a:br>
            <a:r>
              <a:rPr lang="en-US" dirty="0"/>
              <a:t>Image processing – is it a cat or a dog?</a:t>
            </a:r>
            <a:br>
              <a:rPr lang="en-US" dirty="0"/>
            </a:br>
            <a:r>
              <a:rPr lang="en-US" dirty="0"/>
              <a:t>Weather predicting – historical temperature, wind, humidity,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85E09-FD6E-4EFD-892E-F9261D711CF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71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labels, only input data -&gt; groups and clusters in the making</a:t>
            </a:r>
          </a:p>
          <a:p>
            <a:r>
              <a:rPr lang="en-US" dirty="0"/>
              <a:t>Different segments of customers -&gt; marketing</a:t>
            </a:r>
          </a:p>
          <a:p>
            <a:r>
              <a:rPr lang="en-US" dirty="0"/>
              <a:t>	gender, age, location, education, income bracket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85E09-FD6E-4EFD-892E-F9261D711CF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21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on the principle of feedback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85E09-FD6E-4EFD-892E-F9261D711CF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9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9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58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74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4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65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05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53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2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6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3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9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0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4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3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5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6DEE0E-11C8-4B76-9CAA-519BC9F6223C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AAD3-C161-4C66-92C8-3F03775A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23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328EE-C068-4ADB-929A-0AAB7627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50" y="1454964"/>
            <a:ext cx="6837650" cy="3308840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7707D-8AE4-47E2-B551-817928200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650" y="4763803"/>
            <a:ext cx="6837650" cy="14643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Lightning talk</a:t>
            </a:r>
          </a:p>
          <a:p>
            <a:pPr>
              <a:lnSpc>
                <a:spcPct val="90000"/>
              </a:lnSpc>
            </a:pPr>
            <a:r>
              <a:rPr lang="en-US" dirty="0"/>
              <a:t>												</a:t>
            </a:r>
          </a:p>
          <a:p>
            <a:pPr>
              <a:lnSpc>
                <a:spcPct val="90000"/>
              </a:lnSpc>
            </a:pPr>
            <a:r>
              <a:rPr lang="en-US" dirty="0"/>
              <a:t>phan </a:t>
            </a:r>
            <a:r>
              <a:rPr lang="en-US" dirty="0" err="1"/>
              <a:t>xuan</a:t>
            </a:r>
            <a:r>
              <a:rPr lang="en-US" dirty="0"/>
              <a:t> Phuong</a:t>
            </a:r>
          </a:p>
          <a:p>
            <a:pPr>
              <a:lnSpc>
                <a:spcPct val="90000"/>
              </a:lnSpc>
            </a:pPr>
            <a:r>
              <a:rPr lang="en-US" dirty="0"/>
              <a:t>01.12.2020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A6E50-7E11-4ED2-BC5B-D9759D2919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5" r="37564"/>
          <a:stretch/>
        </p:blipFill>
        <p:spPr>
          <a:xfrm>
            <a:off x="20" y="10"/>
            <a:ext cx="405893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D16CAE-3C1F-400F-91DB-227BC086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Unsupervised Machine Learning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A41FDE-DCFF-432F-BE1C-B36B647F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y Unsupervised Machine Learning is the Future of Cybersecurity –  TechNative">
            <a:extLst>
              <a:ext uri="{FF2B5EF4-FFF2-40B4-BE49-F238E27FC236}">
                <a16:creationId xmlns:a16="http://schemas.microsoft.com/office/drawing/2014/main" id="{FA62216F-91D3-487A-AA00-96BDD0940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635211"/>
            <a:ext cx="6275584" cy="35927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5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3CA8E4B-B5B9-4419-A1F3-A0A2C36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Reinforcement Machine Learning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8A41FDE-DCFF-432F-BE1C-B36B647F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ntroduction to Reinforcement Learning : In 2(or a bit more) Minutes -  Society of Robotics &amp; Automation">
            <a:extLst>
              <a:ext uri="{FF2B5EF4-FFF2-40B4-BE49-F238E27FC236}">
                <a16:creationId xmlns:a16="http://schemas.microsoft.com/office/drawing/2014/main" id="{C7EA6B85-D5C0-4293-8B5E-D26084E70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635210"/>
            <a:ext cx="6275584" cy="35927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6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5832A0-BF53-4050-A7EC-1563B0EE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/>
              <a:t>Real life example: Uber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09A273-825C-4057-BA93-3EF203DE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/>
              <a:t>Determining prices real-time</a:t>
            </a:r>
          </a:p>
          <a:p>
            <a:r>
              <a:rPr lang="en-US"/>
              <a:t>SURGE PRICING</a:t>
            </a:r>
          </a:p>
          <a:p>
            <a:pPr lvl="1"/>
            <a:r>
              <a:rPr lang="en-US"/>
              <a:t>Aka: dynamic / demand / time-based pricing</a:t>
            </a:r>
          </a:p>
          <a:p>
            <a:r>
              <a:rPr lang="en-US"/>
              <a:t>Based on:</a:t>
            </a:r>
          </a:p>
          <a:p>
            <a:pPr lvl="1"/>
            <a:r>
              <a:rPr lang="en-US"/>
              <a:t>Demand</a:t>
            </a:r>
          </a:p>
          <a:p>
            <a:pPr lvl="1"/>
            <a:r>
              <a:rPr lang="en-US"/>
              <a:t>Cars available</a:t>
            </a:r>
          </a:p>
          <a:p>
            <a:pPr lvl="1"/>
            <a:r>
              <a:rPr lang="en-US"/>
              <a:t>Bad weather</a:t>
            </a:r>
          </a:p>
          <a:p>
            <a:pPr lvl="1"/>
            <a:r>
              <a:rPr lang="en-US"/>
              <a:t>Rush hour</a:t>
            </a:r>
          </a:p>
          <a:p>
            <a:pPr lvl="1"/>
            <a:r>
              <a:rPr lang="en-US"/>
              <a:t>So on..</a:t>
            </a:r>
          </a:p>
          <a:p>
            <a:endParaRPr lang="hu-HU" dirty="0"/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id="{95BADBDA-9DAF-42A2-B6BA-4CCD4DE20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A9945-64B5-455C-B212-6753D013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F2C1125A-97EE-4DA6-9BBE-5DAC18B26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46" name="Picture 2" descr="Avoiding the Uber S#!tstorm - The Gamification of Demand Surge Pricing">
            <a:extLst>
              <a:ext uri="{FF2B5EF4-FFF2-40B4-BE49-F238E27FC236}">
                <a16:creationId xmlns:a16="http://schemas.microsoft.com/office/drawing/2014/main" id="{3EB2FF8B-FEED-43DF-A6B6-93EDA2F5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871" y="1114415"/>
            <a:ext cx="3414010" cy="46291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7DDAC2C-DB93-4D9B-85BE-D9FD4F2D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6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C5A29B-6A03-4388-87A0-B8913E57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Driver incentives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170" name="Picture 2" descr="your uber driver has arrived | Make a Meme">
            <a:extLst>
              <a:ext uri="{FF2B5EF4-FFF2-40B4-BE49-F238E27FC236}">
                <a16:creationId xmlns:a16="http://schemas.microsoft.com/office/drawing/2014/main" id="{575337D8-0585-4980-91EA-41B374535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743" y="647698"/>
            <a:ext cx="5854883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0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FC1D1-1D29-43B5-A895-97D7A064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Riders benefits</a:t>
            </a:r>
            <a:endParaRPr lang="hu-HU" dirty="0"/>
          </a:p>
        </p:txBody>
      </p:sp>
      <p:pic>
        <p:nvPicPr>
          <p:cNvPr id="8194" name="Picture 2" descr="Uber the Cat - Imgflip">
            <a:extLst>
              <a:ext uri="{FF2B5EF4-FFF2-40B4-BE49-F238E27FC236}">
                <a16:creationId xmlns:a16="http://schemas.microsoft.com/office/drawing/2014/main" id="{6B12A676-641C-43B1-853B-C72752455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05985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ime is money, avagy 7 Google Ads parancsikon a jobb eredményekért,  kevesebb erőfeszítéssel : Klikkmánia blog">
            <a:extLst>
              <a:ext uri="{FF2B5EF4-FFF2-40B4-BE49-F238E27FC236}">
                <a16:creationId xmlns:a16="http://schemas.microsoft.com/office/drawing/2014/main" id="{61B9F6BC-50E4-47D0-AA91-6343D9A8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9" y="238975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2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3405FE-CA07-49B5-B095-E40418C7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Surge pricing heatmap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C2A9A17-3F9B-49BB-B1E3-BA2E0274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2" b="5184"/>
          <a:stretch/>
        </p:blipFill>
        <p:spPr>
          <a:xfrm>
            <a:off x="715810" y="647698"/>
            <a:ext cx="612675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65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1CDA27CF-0171-4B31-BBC2-47E45C7658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03D915-10E4-41A9-BE00-4F907518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Any ideas?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C31CD7-1911-4E8D-AE1A-B455A1C6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Feel free to ask a LICENSED professional instead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2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9">
            <a:extLst>
              <a:ext uri="{FF2B5EF4-FFF2-40B4-BE49-F238E27FC236}">
                <a16:creationId xmlns:a16="http://schemas.microsoft.com/office/drawing/2014/main" id="{7A25E856-13AD-4073-8331-57F606A69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882" b="188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4B4486-E420-4556-9D95-497211B8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 for your attention! =)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44E549-5B98-430C-8964-00F37B29F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hu-HU" i="1">
              <a:solidFill>
                <a:schemeClr val="tx1"/>
              </a:solidFill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81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A0450-B858-4C31-A679-E224203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come?</a:t>
            </a:r>
            <a:endParaRPr lang="hu-HU" dirty="0"/>
          </a:p>
        </p:txBody>
      </p:sp>
      <p:pic>
        <p:nvPicPr>
          <p:cNvPr id="1028" name="Picture 4" descr="Facebook gets face detection with new photo tag suggestions">
            <a:extLst>
              <a:ext uri="{FF2B5EF4-FFF2-40B4-BE49-F238E27FC236}">
                <a16:creationId xmlns:a16="http://schemas.microsoft.com/office/drawing/2014/main" id="{8D458AB3-7B5A-4E2C-AD69-51769E39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84" y="440077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is my Uber account disabled? What you need to know - Business Insider">
            <a:extLst>
              <a:ext uri="{FF2B5EF4-FFF2-40B4-BE49-F238E27FC236}">
                <a16:creationId xmlns:a16="http://schemas.microsoft.com/office/drawing/2014/main" id="{9D0B6D3B-A8C7-40CD-B53F-6E945E5B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5" y="1311788"/>
            <a:ext cx="3284374" cy="24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3376C83-14F4-4DEC-A4C9-76FA0DD6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21" y="4805590"/>
            <a:ext cx="3314700" cy="1095375"/>
          </a:xfrm>
          <a:prstGeom prst="rect">
            <a:avLst/>
          </a:prstGeom>
        </p:spPr>
      </p:pic>
      <p:pic>
        <p:nvPicPr>
          <p:cNvPr id="1034" name="Picture 10" descr="Netflix and Chill with T-Cruz | Indiegogo">
            <a:extLst>
              <a:ext uri="{FF2B5EF4-FFF2-40B4-BE49-F238E27FC236}">
                <a16:creationId xmlns:a16="http://schemas.microsoft.com/office/drawing/2014/main" id="{5E0F0816-70AE-45E6-A480-CADEDCBC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4" y="3974739"/>
            <a:ext cx="3786552" cy="2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artalom helye 4">
            <a:extLst>
              <a:ext uri="{FF2B5EF4-FFF2-40B4-BE49-F238E27FC236}">
                <a16:creationId xmlns:a16="http://schemas.microsoft.com/office/drawing/2014/main" id="{FEF6DFAF-F6B8-46FE-A6F7-39D56004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4D0584-BCD4-4528-8599-4E52433A9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80" y="1311788"/>
            <a:ext cx="6380327" cy="27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4064D-F01E-47FF-A83E-E264356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AI, Machine Learning,</a:t>
            </a:r>
            <a:br>
              <a:rPr lang="en-US" dirty="0"/>
            </a:br>
            <a:r>
              <a:rPr lang="en-US" dirty="0"/>
              <a:t>Deep Learning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46BB01-DA4A-4007-B947-B46B49BF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9335" y="2332302"/>
            <a:ext cx="6650566" cy="3534148"/>
          </a:xfrm>
          <a:prstGeom prst="rect">
            <a:avLst/>
          </a:prstGeom>
        </p:spPr>
      </p:pic>
      <p:graphicFrame>
        <p:nvGraphicFramePr>
          <p:cNvPr id="12" name="Tartalom helye 9">
            <a:extLst>
              <a:ext uri="{FF2B5EF4-FFF2-40B4-BE49-F238E27FC236}">
                <a16:creationId xmlns:a16="http://schemas.microsoft.com/office/drawing/2014/main" id="{2E3BB4D8-9DC8-4D35-BB83-14B457128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2789090"/>
              </p:ext>
            </p:extLst>
          </p:nvPr>
        </p:nvGraphicFramePr>
        <p:xfrm>
          <a:off x="755115" y="1999254"/>
          <a:ext cx="4396341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1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EAB2E-BD2D-4407-B093-5A673058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What does it mean?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D20DAD7-B28C-4D40-8DAF-22985FEE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“Using data to answer questions”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Prediction making</a:t>
            </a:r>
          </a:p>
          <a:p>
            <a:r>
              <a:rPr lang="en-US" dirty="0"/>
              <a:t>Learning from the data</a:t>
            </a:r>
            <a:endParaRPr lang="hu-HU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19F662F-AF34-4B90-9F88-E82D032D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15" y="1143000"/>
            <a:ext cx="5455533" cy="4773591"/>
          </a:xfrm>
          <a:prstGeom prst="rect">
            <a:avLst/>
          </a:prstGeom>
          <a:effectLst/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3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afe surfing on the Web – what you should keep in mind">
            <a:extLst>
              <a:ext uri="{FF2B5EF4-FFF2-40B4-BE49-F238E27FC236}">
                <a16:creationId xmlns:a16="http://schemas.microsoft.com/office/drawing/2014/main" id="{6FFA75F2-5419-4D27-8A29-EF3588FBB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9CAC08-0B72-4583-9E7A-BF593C1E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How is it possible?</a:t>
            </a:r>
            <a:endParaRPr lang="hu-HU" dirty="0"/>
          </a:p>
        </p:txBody>
      </p:sp>
      <p:graphicFrame>
        <p:nvGraphicFramePr>
          <p:cNvPr id="9222" name="Tartalom helye 2">
            <a:extLst>
              <a:ext uri="{FF2B5EF4-FFF2-40B4-BE49-F238E27FC236}">
                <a16:creationId xmlns:a16="http://schemas.microsoft.com/office/drawing/2014/main" id="{43609269-CED8-4707-AB65-5932BB7A8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048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C2C640-3323-4A07-B5AC-06B73438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Applications of ML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61055E-9F64-4784-AC99-9967F82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US" dirty="0"/>
              <a:t>Health Care</a:t>
            </a:r>
          </a:p>
          <a:p>
            <a:pPr lvl="1"/>
            <a:r>
              <a:rPr lang="en-US" dirty="0"/>
              <a:t>Predicted diagnostics for review</a:t>
            </a:r>
          </a:p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Tech giants, social media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E-Commerce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87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D5484-3E19-4FB5-B356-07C95676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Machine Learning</a:t>
            </a:r>
            <a:endParaRPr lang="hu-HU" dirty="0"/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2951D4AA-5E91-4898-8F91-8BE75023A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43040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54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DB6C7D-7C8B-4548-9FD2-0825092E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Again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8A41FDE-DCFF-432F-BE1C-B36B647F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ypes of machine learning algorithms | 7wData">
            <a:extLst>
              <a:ext uri="{FF2B5EF4-FFF2-40B4-BE49-F238E27FC236}">
                <a16:creationId xmlns:a16="http://schemas.microsoft.com/office/drawing/2014/main" id="{E0AA112D-07EC-44A1-BAFD-DF835765A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436642"/>
            <a:ext cx="6275584" cy="39899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077" name="Picture 7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78" name="Oval 7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9" name="Picture 7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C05FF8-794F-4B1F-8804-B35C4F1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Supervised Machine Learning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A41FDE-DCFF-432F-BE1C-B36B647F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the difference between supervised and unsupervised machine learning?  - VProexpert">
            <a:extLst>
              <a:ext uri="{FF2B5EF4-FFF2-40B4-BE49-F238E27FC236}">
                <a16:creationId xmlns:a16="http://schemas.microsoft.com/office/drawing/2014/main" id="{A47F782A-7886-40EE-B380-8F6BEC729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636278"/>
            <a:ext cx="6275584" cy="35906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4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263</Words>
  <Application>Microsoft Office PowerPoint</Application>
  <PresentationFormat>Szélesvásznú</PresentationFormat>
  <Paragraphs>65</Paragraphs>
  <Slides>17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Machine Learning</vt:lpstr>
      <vt:lpstr>How come?</vt:lpstr>
      <vt:lpstr>AI, Machine Learning, Deep Learning</vt:lpstr>
      <vt:lpstr>What does it mean?</vt:lpstr>
      <vt:lpstr>How is it possible?</vt:lpstr>
      <vt:lpstr>Applications of ML</vt:lpstr>
      <vt:lpstr>Types of Machine Learning</vt:lpstr>
      <vt:lpstr>Again</vt:lpstr>
      <vt:lpstr>Supervised Machine Learning</vt:lpstr>
      <vt:lpstr>Unsupervised Machine Learning</vt:lpstr>
      <vt:lpstr>Reinforcement Machine Learning</vt:lpstr>
      <vt:lpstr>Real life example: Uber</vt:lpstr>
      <vt:lpstr>Driver incentives</vt:lpstr>
      <vt:lpstr>Riders benefits</vt:lpstr>
      <vt:lpstr>Surge pricing heatmap</vt:lpstr>
      <vt:lpstr>Any questions? Any ideas?</vt:lpstr>
      <vt:lpstr>Thank you for your attention!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Phuong Phan Xuan</dc:creator>
  <cp:lastModifiedBy>Phuong Phan Xuan</cp:lastModifiedBy>
  <cp:revision>1</cp:revision>
  <dcterms:created xsi:type="dcterms:W3CDTF">2020-12-01T03:33:05Z</dcterms:created>
  <dcterms:modified xsi:type="dcterms:W3CDTF">2020-12-01T03:37:21Z</dcterms:modified>
</cp:coreProperties>
</file>