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99B7F-EADD-4785-95B3-529EBBF95A4B}" v="332" dt="2020-11-27T13:20:45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uong Phan Xuan" userId="84d0a7892174d1c6" providerId="Windows Live" clId="Web-{67D99B7F-EADD-4785-95B3-529EBBF95A4B}"/>
    <pc:docChg chg="addSld delSld modSld sldOrd addMainMaster delMainMaster">
      <pc:chgData name="Phuong Phan Xuan" userId="84d0a7892174d1c6" providerId="Windows Live" clId="Web-{67D99B7F-EADD-4785-95B3-529EBBF95A4B}" dt="2020-11-27T13:20:45.813" v="320" actId="20577"/>
      <pc:docMkLst>
        <pc:docMk/>
      </pc:docMkLst>
      <pc:sldChg chg="modSp mod modClrScheme chgLayout">
        <pc:chgData name="Phuong Phan Xuan" userId="84d0a7892174d1c6" providerId="Windows Live" clId="Web-{67D99B7F-EADD-4785-95B3-529EBBF95A4B}" dt="2020-11-27T12:47:13.471" v="281" actId="1076"/>
        <pc:sldMkLst>
          <pc:docMk/>
          <pc:sldMk cId="109857222" sldId="256"/>
        </pc:sldMkLst>
        <pc:spChg chg="mod ord">
          <ac:chgData name="Phuong Phan Xuan" userId="84d0a7892174d1c6" providerId="Windows Live" clId="Web-{67D99B7F-EADD-4785-95B3-529EBBF95A4B}" dt="2020-11-27T12:47:13.471" v="281" actId="10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huong Phan Xuan" userId="84d0a7892174d1c6" providerId="Windows Live" clId="Web-{67D99B7F-EADD-4785-95B3-529EBBF95A4B}" dt="2020-11-27T12:46:09.440" v="279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modClrScheme chgLayout">
        <pc:chgData name="Phuong Phan Xuan" userId="84d0a7892174d1c6" providerId="Windows Live" clId="Web-{67D99B7F-EADD-4785-95B3-529EBBF95A4B}" dt="2020-11-27T12:46:09.440" v="279"/>
        <pc:sldMkLst>
          <pc:docMk/>
          <pc:sldMk cId="206646150" sldId="257"/>
        </pc:sldMkLst>
        <pc:spChg chg="mod ord">
          <ac:chgData name="Phuong Phan Xuan" userId="84d0a7892174d1c6" providerId="Windows Live" clId="Web-{67D99B7F-EADD-4785-95B3-529EBBF95A4B}" dt="2020-11-27T12:46:09.440" v="279"/>
          <ac:spMkLst>
            <pc:docMk/>
            <pc:sldMk cId="206646150" sldId="257"/>
            <ac:spMk id="2" creationId="{1A8520F1-6014-4652-A480-EB5BF9ABD210}"/>
          </ac:spMkLst>
        </pc:spChg>
        <pc:spChg chg="del">
          <ac:chgData name="Phuong Phan Xuan" userId="84d0a7892174d1c6" providerId="Windows Live" clId="Web-{67D99B7F-EADD-4785-95B3-529EBBF95A4B}" dt="2020-11-27T12:31:34.138" v="1"/>
          <ac:spMkLst>
            <pc:docMk/>
            <pc:sldMk cId="206646150" sldId="257"/>
            <ac:spMk id="3" creationId="{822428B4-C45B-4982-BA55-B7580177801A}"/>
          </ac:spMkLst>
        </pc:spChg>
        <pc:spChg chg="add mod ord">
          <ac:chgData name="Phuong Phan Xuan" userId="84d0a7892174d1c6" providerId="Windows Live" clId="Web-{67D99B7F-EADD-4785-95B3-529EBBF95A4B}" dt="2020-11-27T12:46:09.440" v="279"/>
          <ac:spMkLst>
            <pc:docMk/>
            <pc:sldMk cId="206646150" sldId="257"/>
            <ac:spMk id="7" creationId="{82DE7E6F-C2CC-4193-92A4-113F6B7BAC2B}"/>
          </ac:spMkLst>
        </pc:spChg>
        <pc:picChg chg="add del mod ord">
          <ac:chgData name="Phuong Phan Xuan" userId="84d0a7892174d1c6" providerId="Windows Live" clId="Web-{67D99B7F-EADD-4785-95B3-529EBBF95A4B}" dt="2020-11-27T12:37:00.171" v="47"/>
          <ac:picMkLst>
            <pc:docMk/>
            <pc:sldMk cId="206646150" sldId="257"/>
            <ac:picMk id="4" creationId="{8125EF45-3AA5-405F-963B-D7130F965256}"/>
          </ac:picMkLst>
        </pc:picChg>
        <pc:picChg chg="add mod">
          <ac:chgData name="Phuong Phan Xuan" userId="84d0a7892174d1c6" providerId="Windows Live" clId="Web-{67D99B7F-EADD-4785-95B3-529EBBF95A4B}" dt="2020-11-27T12:37:29.390" v="89" actId="1076"/>
          <ac:picMkLst>
            <pc:docMk/>
            <pc:sldMk cId="206646150" sldId="257"/>
            <ac:picMk id="5" creationId="{9FE4331F-5296-4644-A578-5ACC65D6FB81}"/>
          </ac:picMkLst>
        </pc:picChg>
      </pc:sldChg>
      <pc:sldChg chg="addSp delSp modSp new mod ord modClrScheme chgLayout">
        <pc:chgData name="Phuong Phan Xuan" userId="84d0a7892174d1c6" providerId="Windows Live" clId="Web-{67D99B7F-EADD-4785-95B3-529EBBF95A4B}" dt="2020-11-27T12:48:07.597" v="285" actId="14100"/>
        <pc:sldMkLst>
          <pc:docMk/>
          <pc:sldMk cId="2359519965" sldId="258"/>
        </pc:sldMkLst>
        <pc:spChg chg="mod ord">
          <ac:chgData name="Phuong Phan Xuan" userId="84d0a7892174d1c6" providerId="Windows Live" clId="Web-{67D99B7F-EADD-4785-95B3-529EBBF95A4B}" dt="2020-11-27T12:46:09.440" v="279"/>
          <ac:spMkLst>
            <pc:docMk/>
            <pc:sldMk cId="2359519965" sldId="258"/>
            <ac:spMk id="2" creationId="{2DC3A503-DB8F-4529-B51F-D36CDFEA7855}"/>
          </ac:spMkLst>
        </pc:spChg>
        <pc:spChg chg="del">
          <ac:chgData name="Phuong Phan Xuan" userId="84d0a7892174d1c6" providerId="Windows Live" clId="Web-{67D99B7F-EADD-4785-95B3-529EBBF95A4B}" dt="2020-11-27T12:33:48.702" v="34"/>
          <ac:spMkLst>
            <pc:docMk/>
            <pc:sldMk cId="2359519965" sldId="258"/>
            <ac:spMk id="3" creationId="{8E57CC1B-0DCB-4ED0-AE75-69DFAA4567F7}"/>
          </ac:spMkLst>
        </pc:spChg>
        <pc:picChg chg="add mod ord">
          <ac:chgData name="Phuong Phan Xuan" userId="84d0a7892174d1c6" providerId="Windows Live" clId="Web-{67D99B7F-EADD-4785-95B3-529EBBF95A4B}" dt="2020-11-27T12:46:09.440" v="279"/>
          <ac:picMkLst>
            <pc:docMk/>
            <pc:sldMk cId="2359519965" sldId="258"/>
            <ac:picMk id="4" creationId="{3B8B007F-821C-4DAB-A2A5-CE8D527A3EA0}"/>
          </ac:picMkLst>
        </pc:picChg>
        <pc:picChg chg="add mod">
          <ac:chgData name="Phuong Phan Xuan" userId="84d0a7892174d1c6" providerId="Windows Live" clId="Web-{67D99B7F-EADD-4785-95B3-529EBBF95A4B}" dt="2020-11-27T12:48:07.597" v="285" actId="14100"/>
          <ac:picMkLst>
            <pc:docMk/>
            <pc:sldMk cId="2359519965" sldId="258"/>
            <ac:picMk id="5" creationId="{54AA8E3B-BBC2-4AFD-BA62-4B46A6C213C8}"/>
          </ac:picMkLst>
        </pc:picChg>
      </pc:sldChg>
      <pc:sldChg chg="addSp delSp modSp new mod ord modClrScheme chgLayout">
        <pc:chgData name="Phuong Phan Xuan" userId="84d0a7892174d1c6" providerId="Windows Live" clId="Web-{67D99B7F-EADD-4785-95B3-529EBBF95A4B}" dt="2020-11-27T12:46:09.440" v="279"/>
        <pc:sldMkLst>
          <pc:docMk/>
          <pc:sldMk cId="4279680820" sldId="259"/>
        </pc:sldMkLst>
        <pc:spChg chg="mod ord">
          <ac:chgData name="Phuong Phan Xuan" userId="84d0a7892174d1c6" providerId="Windows Live" clId="Web-{67D99B7F-EADD-4785-95B3-529EBBF95A4B}" dt="2020-11-27T12:46:09.440" v="279"/>
          <ac:spMkLst>
            <pc:docMk/>
            <pc:sldMk cId="4279680820" sldId="259"/>
            <ac:spMk id="2" creationId="{75568E76-A075-42CA-B11E-3151E5100DB4}"/>
          </ac:spMkLst>
        </pc:spChg>
        <pc:spChg chg="del">
          <ac:chgData name="Phuong Phan Xuan" userId="84d0a7892174d1c6" providerId="Windows Live" clId="Web-{67D99B7F-EADD-4785-95B3-529EBBF95A4B}" dt="2020-11-27T12:34:45.764" v="38"/>
          <ac:spMkLst>
            <pc:docMk/>
            <pc:sldMk cId="4279680820" sldId="259"/>
            <ac:spMk id="3" creationId="{23F47043-F162-40DB-A3C2-EF6A2AA65C02}"/>
          </ac:spMkLst>
        </pc:spChg>
        <pc:picChg chg="add mod ord">
          <ac:chgData name="Phuong Phan Xuan" userId="84d0a7892174d1c6" providerId="Windows Live" clId="Web-{67D99B7F-EADD-4785-95B3-529EBBF95A4B}" dt="2020-11-27T12:46:09.440" v="279"/>
          <ac:picMkLst>
            <pc:docMk/>
            <pc:sldMk cId="4279680820" sldId="259"/>
            <ac:picMk id="4" creationId="{0722179A-C99B-4675-866C-A53DDA8B883C}"/>
          </ac:picMkLst>
        </pc:picChg>
      </pc:sldChg>
      <pc:sldChg chg="addSp modSp new mod modClrScheme chgLayout">
        <pc:chgData name="Phuong Phan Xuan" userId="84d0a7892174d1c6" providerId="Windows Live" clId="Web-{67D99B7F-EADD-4785-95B3-529EBBF95A4B}" dt="2020-11-27T12:46:09.440" v="279"/>
        <pc:sldMkLst>
          <pc:docMk/>
          <pc:sldMk cId="3375767695" sldId="260"/>
        </pc:sldMkLst>
        <pc:spChg chg="mod ord">
          <ac:chgData name="Phuong Phan Xuan" userId="84d0a7892174d1c6" providerId="Windows Live" clId="Web-{67D99B7F-EADD-4785-95B3-529EBBF95A4B}" dt="2020-11-27T12:46:09.440" v="279"/>
          <ac:spMkLst>
            <pc:docMk/>
            <pc:sldMk cId="3375767695" sldId="260"/>
            <ac:spMk id="2" creationId="{BFE01ED3-1861-43EC-9C6C-AEDC9DE1EE52}"/>
          </ac:spMkLst>
        </pc:spChg>
        <pc:spChg chg="mod ord">
          <ac:chgData name="Phuong Phan Xuan" userId="84d0a7892174d1c6" providerId="Windows Live" clId="Web-{67D99B7F-EADD-4785-95B3-529EBBF95A4B}" dt="2020-11-27T12:46:09.440" v="279"/>
          <ac:spMkLst>
            <pc:docMk/>
            <pc:sldMk cId="3375767695" sldId="260"/>
            <ac:spMk id="3" creationId="{E7294AB3-300F-4A57-BE9D-A6723D5D70FE}"/>
          </ac:spMkLst>
        </pc:spChg>
        <pc:picChg chg="add mod">
          <ac:chgData name="Phuong Phan Xuan" userId="84d0a7892174d1c6" providerId="Windows Live" clId="Web-{67D99B7F-EADD-4785-95B3-529EBBF95A4B}" dt="2020-11-27T12:36:57.390" v="46" actId="1076"/>
          <ac:picMkLst>
            <pc:docMk/>
            <pc:sldMk cId="3375767695" sldId="260"/>
            <ac:picMk id="5" creationId="{97EAA933-C94E-4D88-B7D4-DB5E6362740F}"/>
          </ac:picMkLst>
        </pc:picChg>
      </pc:sldChg>
      <pc:sldChg chg="addSp modSp new mod modClrScheme chgLayout">
        <pc:chgData name="Phuong Phan Xuan" userId="84d0a7892174d1c6" providerId="Windows Live" clId="Web-{67D99B7F-EADD-4785-95B3-529EBBF95A4B}" dt="2020-11-27T13:20:40.110" v="318" actId="20577"/>
        <pc:sldMkLst>
          <pc:docMk/>
          <pc:sldMk cId="1402005900" sldId="261"/>
        </pc:sldMkLst>
        <pc:spChg chg="mod ord">
          <ac:chgData name="Phuong Phan Xuan" userId="84d0a7892174d1c6" providerId="Windows Live" clId="Web-{67D99B7F-EADD-4785-95B3-529EBBF95A4B}" dt="2020-11-27T12:46:09.440" v="279"/>
          <ac:spMkLst>
            <pc:docMk/>
            <pc:sldMk cId="1402005900" sldId="261"/>
            <ac:spMk id="2" creationId="{5133133B-B916-47F5-9316-1514E938C81B}"/>
          </ac:spMkLst>
        </pc:spChg>
        <pc:spChg chg="mod ord">
          <ac:chgData name="Phuong Phan Xuan" userId="84d0a7892174d1c6" providerId="Windows Live" clId="Web-{67D99B7F-EADD-4785-95B3-529EBBF95A4B}" dt="2020-11-27T13:20:40.110" v="318" actId="20577"/>
          <ac:spMkLst>
            <pc:docMk/>
            <pc:sldMk cId="1402005900" sldId="261"/>
            <ac:spMk id="3" creationId="{0AD5EF47-2838-4ECC-B3B6-B26EF847E04E}"/>
          </ac:spMkLst>
        </pc:spChg>
        <pc:picChg chg="add mod">
          <ac:chgData name="Phuong Phan Xuan" userId="84d0a7892174d1c6" providerId="Windows Live" clId="Web-{67D99B7F-EADD-4785-95B3-529EBBF95A4B}" dt="2020-11-27T12:43:22.798" v="270" actId="1076"/>
          <ac:picMkLst>
            <pc:docMk/>
            <pc:sldMk cId="1402005900" sldId="261"/>
            <ac:picMk id="4" creationId="{808F26DF-AC44-4DB8-ADA0-12D91CFD61D5}"/>
          </ac:picMkLst>
        </pc:picChg>
      </pc:sldChg>
      <pc:sldChg chg="modSp new del">
        <pc:chgData name="Phuong Phan Xuan" userId="84d0a7892174d1c6" providerId="Windows Live" clId="Web-{67D99B7F-EADD-4785-95B3-529EBBF95A4B}" dt="2020-11-27T13:17:39.343" v="300"/>
        <pc:sldMkLst>
          <pc:docMk/>
          <pc:sldMk cId="1613687344" sldId="262"/>
        </pc:sldMkLst>
        <pc:spChg chg="mod">
          <ac:chgData name="Phuong Phan Xuan" userId="84d0a7892174d1c6" providerId="Windows Live" clId="Web-{67D99B7F-EADD-4785-95B3-529EBBF95A4B}" dt="2020-11-27T13:17:10.515" v="295" actId="1076"/>
          <ac:spMkLst>
            <pc:docMk/>
            <pc:sldMk cId="1613687344" sldId="262"/>
            <ac:spMk id="2" creationId="{B7743A62-9DF5-478D-B10C-D443CB0957EA}"/>
          </ac:spMkLst>
        </pc:spChg>
        <pc:spChg chg="mod">
          <ac:chgData name="Phuong Phan Xuan" userId="84d0a7892174d1c6" providerId="Windows Live" clId="Web-{67D99B7F-EADD-4785-95B3-529EBBF95A4B}" dt="2020-11-27T13:17:30.968" v="299" actId="1076"/>
          <ac:spMkLst>
            <pc:docMk/>
            <pc:sldMk cId="1613687344" sldId="262"/>
            <ac:spMk id="3" creationId="{484B7887-714D-431F-9F78-059BAF7ACD2F}"/>
          </ac:spMkLst>
        </pc:spChg>
      </pc:sldChg>
      <pc:sldChg chg="modSp new">
        <pc:chgData name="Phuong Phan Xuan" userId="84d0a7892174d1c6" providerId="Windows Live" clId="Web-{67D99B7F-EADD-4785-95B3-529EBBF95A4B}" dt="2020-11-27T13:18:00.422" v="309" actId="20577"/>
        <pc:sldMkLst>
          <pc:docMk/>
          <pc:sldMk cId="3691975807" sldId="262"/>
        </pc:sldMkLst>
        <pc:spChg chg="mod">
          <ac:chgData name="Phuong Phan Xuan" userId="84d0a7892174d1c6" providerId="Windows Live" clId="Web-{67D99B7F-EADD-4785-95B3-529EBBF95A4B}" dt="2020-11-27T13:18:00.422" v="309" actId="20577"/>
          <ac:spMkLst>
            <pc:docMk/>
            <pc:sldMk cId="3691975807" sldId="262"/>
            <ac:spMk id="2" creationId="{1F91B988-E2FC-4B95-AFD4-12A82BFE582A}"/>
          </ac:spMkLst>
        </pc:spChg>
        <pc:spChg chg="mod">
          <ac:chgData name="Phuong Phan Xuan" userId="84d0a7892174d1c6" providerId="Windows Live" clId="Web-{67D99B7F-EADD-4785-95B3-529EBBF95A4B}" dt="2020-11-27T13:17:52.937" v="303" actId="1076"/>
          <ac:spMkLst>
            <pc:docMk/>
            <pc:sldMk cId="3691975807" sldId="262"/>
            <ac:spMk id="3" creationId="{5134F345-BA0B-47F1-A0E7-3885F6EB8891}"/>
          </ac:spMkLst>
        </pc:spChg>
      </pc:sldChg>
      <pc:sldMasterChg chg="del delSldLayout">
        <pc:chgData name="Phuong Phan Xuan" userId="84d0a7892174d1c6" providerId="Windows Live" clId="Web-{67D99B7F-EADD-4785-95B3-529EBBF95A4B}" dt="2020-11-27T12:45:53.190" v="278"/>
        <pc:sldMasterMkLst>
          <pc:docMk/>
          <pc:sldMasterMk cId="2460954070" sldId="2147483660"/>
        </pc:sldMasterMkLst>
        <pc:sldLayoutChg chg="del">
          <pc:chgData name="Phuong Phan Xuan" userId="84d0a7892174d1c6" providerId="Windows Live" clId="Web-{67D99B7F-EADD-4785-95B3-529EBBF95A4B}" dt="2020-11-27T12:45:53.190" v="27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huong Phan Xuan" userId="84d0a7892174d1c6" providerId="Windows Live" clId="Web-{67D99B7F-EADD-4785-95B3-529EBBF95A4B}" dt="2020-11-27T12:45:53.190" v="27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huong Phan Xuan" userId="84d0a7892174d1c6" providerId="Windows Live" clId="Web-{67D99B7F-EADD-4785-95B3-529EBBF95A4B}" dt="2020-11-27T12:45:53.190" v="27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huong Phan Xuan" userId="84d0a7892174d1c6" providerId="Windows Live" clId="Web-{67D99B7F-EADD-4785-95B3-529EBBF95A4B}" dt="2020-11-27T12:45:53.190" v="27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huong Phan Xuan" userId="84d0a7892174d1c6" providerId="Windows Live" clId="Web-{67D99B7F-EADD-4785-95B3-529EBBF95A4B}" dt="2020-11-27T12:45:53.190" v="27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huong Phan Xuan" userId="84d0a7892174d1c6" providerId="Windows Live" clId="Web-{67D99B7F-EADD-4785-95B3-529EBBF95A4B}" dt="2020-11-27T12:45:53.190" v="27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huong Phan Xuan" userId="84d0a7892174d1c6" providerId="Windows Live" clId="Web-{67D99B7F-EADD-4785-95B3-529EBBF95A4B}" dt="2020-11-27T12:45:53.190" v="27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huong Phan Xuan" userId="84d0a7892174d1c6" providerId="Windows Live" clId="Web-{67D99B7F-EADD-4785-95B3-529EBBF95A4B}" dt="2020-11-27T12:45:53.190" v="27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huong Phan Xuan" userId="84d0a7892174d1c6" providerId="Windows Live" clId="Web-{67D99B7F-EADD-4785-95B3-529EBBF95A4B}" dt="2020-11-27T12:45:53.190" v="27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huong Phan Xuan" userId="84d0a7892174d1c6" providerId="Windows Live" clId="Web-{67D99B7F-EADD-4785-95B3-529EBBF95A4B}" dt="2020-11-27T12:45:53.190" v="27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huong Phan Xuan" userId="84d0a7892174d1c6" providerId="Windows Live" clId="Web-{67D99B7F-EADD-4785-95B3-529EBBF95A4B}" dt="2020-11-27T12:45:53.190" v="27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Phuong Phan Xuan" userId="84d0a7892174d1c6" providerId="Windows Live" clId="Web-{67D99B7F-EADD-4785-95B3-529EBBF95A4B}" dt="2020-11-27T12:46:09.440" v="279"/>
        <pc:sldMasterMkLst>
          <pc:docMk/>
          <pc:sldMasterMk cId="2690729017" sldId="2147483672"/>
        </pc:sldMasterMkLst>
        <pc:sldLayoutChg chg="add del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690729017" sldId="2147483672"/>
            <pc:sldLayoutMk cId="2360226295" sldId="2147483673"/>
          </pc:sldLayoutMkLst>
        </pc:sldLayoutChg>
        <pc:sldLayoutChg chg="add del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690729017" sldId="2147483672"/>
            <pc:sldLayoutMk cId="365378508" sldId="2147483674"/>
          </pc:sldLayoutMkLst>
        </pc:sldLayoutChg>
        <pc:sldLayoutChg chg="add del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690729017" sldId="2147483672"/>
            <pc:sldLayoutMk cId="2653431532" sldId="2147483675"/>
          </pc:sldLayoutMkLst>
        </pc:sldLayoutChg>
        <pc:sldLayoutChg chg="add del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690729017" sldId="2147483672"/>
            <pc:sldLayoutMk cId="2350859313" sldId="2147483676"/>
          </pc:sldLayoutMkLst>
        </pc:sldLayoutChg>
        <pc:sldLayoutChg chg="add del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690729017" sldId="2147483672"/>
            <pc:sldLayoutMk cId="1554316872" sldId="2147483677"/>
          </pc:sldLayoutMkLst>
        </pc:sldLayoutChg>
        <pc:sldLayoutChg chg="add del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690729017" sldId="2147483672"/>
            <pc:sldLayoutMk cId="1174523716" sldId="2147483678"/>
          </pc:sldLayoutMkLst>
        </pc:sldLayoutChg>
        <pc:sldLayoutChg chg="add del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690729017" sldId="2147483672"/>
            <pc:sldLayoutMk cId="132512527" sldId="2147483679"/>
          </pc:sldLayoutMkLst>
        </pc:sldLayoutChg>
        <pc:sldLayoutChg chg="add del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690729017" sldId="2147483672"/>
            <pc:sldLayoutMk cId="2357135081" sldId="2147483680"/>
          </pc:sldLayoutMkLst>
        </pc:sldLayoutChg>
        <pc:sldLayoutChg chg="add del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690729017" sldId="2147483672"/>
            <pc:sldLayoutMk cId="2352269493" sldId="2147483681"/>
          </pc:sldLayoutMkLst>
        </pc:sldLayoutChg>
        <pc:sldLayoutChg chg="add del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690729017" sldId="2147483672"/>
            <pc:sldLayoutMk cId="635543817" sldId="2147483682"/>
          </pc:sldLayoutMkLst>
        </pc:sldLayoutChg>
        <pc:sldLayoutChg chg="add del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690729017" sldId="2147483672"/>
            <pc:sldLayoutMk cId="2906283376" sldId="2147483683"/>
          </pc:sldLayoutMkLst>
        </pc:sldLayoutChg>
        <pc:sldLayoutChg chg="add del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690729017" sldId="2147483672"/>
            <pc:sldLayoutMk cId="367916988" sldId="2147483684"/>
          </pc:sldLayoutMkLst>
        </pc:sldLayoutChg>
        <pc:sldLayoutChg chg="add del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690729017" sldId="2147483672"/>
            <pc:sldLayoutMk cId="1123995134" sldId="2147483685"/>
          </pc:sldLayoutMkLst>
        </pc:sldLayoutChg>
        <pc:sldLayoutChg chg="add del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690729017" sldId="2147483672"/>
            <pc:sldLayoutMk cId="2520387012" sldId="2147483686"/>
          </pc:sldLayoutMkLst>
        </pc:sldLayoutChg>
        <pc:sldLayoutChg chg="add del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690729017" sldId="2147483672"/>
            <pc:sldLayoutMk cId="64897148" sldId="2147483687"/>
          </pc:sldLayoutMkLst>
        </pc:sldLayoutChg>
        <pc:sldLayoutChg chg="add del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690729017" sldId="2147483672"/>
            <pc:sldLayoutMk cId="19065304" sldId="2147483688"/>
          </pc:sldLayoutMkLst>
        </pc:sldLayoutChg>
        <pc:sldLayoutChg chg="add del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690729017" sldId="2147483672"/>
            <pc:sldLayoutMk cId="2321874808" sldId="2147483689"/>
          </pc:sldLayoutMkLst>
        </pc:sldLayoutChg>
      </pc:sldMasterChg>
      <pc:sldMasterChg chg="add addSldLayout modSldLayout">
        <pc:chgData name="Phuong Phan Xuan" userId="84d0a7892174d1c6" providerId="Windows Live" clId="Web-{67D99B7F-EADD-4785-95B3-529EBBF95A4B}" dt="2020-11-27T12:46:09.440" v="279"/>
        <pc:sldMasterMkLst>
          <pc:docMk/>
          <pc:sldMasterMk cId="2806260491" sldId="2147483690"/>
        </pc:sldMasterMkLst>
        <pc:sldLayoutChg chg="add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806260491" sldId="2147483690"/>
            <pc:sldLayoutMk cId="959965170" sldId="2147483691"/>
          </pc:sldLayoutMkLst>
        </pc:sldLayoutChg>
        <pc:sldLayoutChg chg="add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806260491" sldId="2147483690"/>
            <pc:sldLayoutMk cId="3395673336" sldId="2147483692"/>
          </pc:sldLayoutMkLst>
        </pc:sldLayoutChg>
        <pc:sldLayoutChg chg="add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806260491" sldId="2147483690"/>
            <pc:sldLayoutMk cId="4049612215" sldId="2147483693"/>
          </pc:sldLayoutMkLst>
        </pc:sldLayoutChg>
        <pc:sldLayoutChg chg="add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806260491" sldId="2147483690"/>
            <pc:sldLayoutMk cId="670364902" sldId="2147483694"/>
          </pc:sldLayoutMkLst>
        </pc:sldLayoutChg>
        <pc:sldLayoutChg chg="add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806260491" sldId="2147483690"/>
            <pc:sldLayoutMk cId="1143834751" sldId="2147483695"/>
          </pc:sldLayoutMkLst>
        </pc:sldLayoutChg>
        <pc:sldLayoutChg chg="add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806260491" sldId="2147483690"/>
            <pc:sldLayoutMk cId="2672615866" sldId="2147483696"/>
          </pc:sldLayoutMkLst>
        </pc:sldLayoutChg>
        <pc:sldLayoutChg chg="add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806260491" sldId="2147483690"/>
            <pc:sldLayoutMk cId="3192271068" sldId="2147483697"/>
          </pc:sldLayoutMkLst>
        </pc:sldLayoutChg>
        <pc:sldLayoutChg chg="add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806260491" sldId="2147483690"/>
            <pc:sldLayoutMk cId="3337996888" sldId="2147483698"/>
          </pc:sldLayoutMkLst>
        </pc:sldLayoutChg>
        <pc:sldLayoutChg chg="add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806260491" sldId="2147483690"/>
            <pc:sldLayoutMk cId="584181449" sldId="2147483699"/>
          </pc:sldLayoutMkLst>
        </pc:sldLayoutChg>
        <pc:sldLayoutChg chg="add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806260491" sldId="2147483690"/>
            <pc:sldLayoutMk cId="210461919" sldId="2147483700"/>
          </pc:sldLayoutMkLst>
        </pc:sldLayoutChg>
        <pc:sldLayoutChg chg="add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806260491" sldId="2147483690"/>
            <pc:sldLayoutMk cId="2176945223" sldId="2147483701"/>
          </pc:sldLayoutMkLst>
        </pc:sldLayoutChg>
        <pc:sldLayoutChg chg="add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806260491" sldId="2147483690"/>
            <pc:sldLayoutMk cId="1723346500" sldId="2147483702"/>
          </pc:sldLayoutMkLst>
        </pc:sldLayoutChg>
        <pc:sldLayoutChg chg="add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806260491" sldId="2147483690"/>
            <pc:sldLayoutMk cId="4082908185" sldId="2147483703"/>
          </pc:sldLayoutMkLst>
        </pc:sldLayoutChg>
        <pc:sldLayoutChg chg="add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806260491" sldId="2147483690"/>
            <pc:sldLayoutMk cId="1556271376" sldId="2147483704"/>
          </pc:sldLayoutMkLst>
        </pc:sldLayoutChg>
        <pc:sldLayoutChg chg="add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806260491" sldId="2147483690"/>
            <pc:sldLayoutMk cId="3749368605" sldId="2147483705"/>
          </pc:sldLayoutMkLst>
        </pc:sldLayoutChg>
        <pc:sldLayoutChg chg="add mod replId">
          <pc:chgData name="Phuong Phan Xuan" userId="84d0a7892174d1c6" providerId="Windows Live" clId="Web-{67D99B7F-EADD-4785-95B3-529EBBF95A4B}" dt="2020-11-27T12:46:09.440" v="279"/>
          <pc:sldLayoutMkLst>
            <pc:docMk/>
            <pc:sldMasterMk cId="2806260491" sldId="2147483690"/>
            <pc:sldLayoutMk cId="225835048" sldId="214748370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6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6945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46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2908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71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6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7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1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83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1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9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8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6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By PXP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A503-DB8F-4529-B51F-D36CDFE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B8B007F-821C-4DAB-A2A5-CE8D527A3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55" y="453693"/>
            <a:ext cx="5467350" cy="3162300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54AA8E3B-BBC2-4AFD-BA62-4B46A6C21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950" y="2590595"/>
            <a:ext cx="8900650" cy="42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1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8E76-A075-42CA-B11E-3151E510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 product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0722179A-C99B-4675-866C-A53DDA8B8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3388" y="2346325"/>
            <a:ext cx="3067050" cy="3352800"/>
          </a:xfrm>
        </p:spPr>
      </p:pic>
    </p:spTree>
    <p:extLst>
      <p:ext uri="{BB962C8B-B14F-4D97-AF65-F5344CB8AC3E}">
        <p14:creationId xmlns:p14="http://schemas.microsoft.com/office/powerpoint/2010/main" val="427968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20F1-6014-4652-A480-EB5BF9AB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DE7E6F-C2CC-4193-92A4-113F6B7BA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FE4331F-5296-4644-A578-5ACC65D6F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33" y="2769452"/>
            <a:ext cx="10191135" cy="263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1ED3-1861-43EC-9C6C-AEDC9DE1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Any ideas on what's wrong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4AB3-300F-4A57-BE9D-A6723D5D7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97EAA933-C94E-4D88-B7D4-DB5E63627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2238862"/>
            <a:ext cx="30670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6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133B-B916-47F5-9316-1514E938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Little demonstration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5EF47-2838-4ECC-B3B6-B26EF847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Disclaimer:</a:t>
            </a:r>
          </a:p>
          <a:p>
            <a:pPr marL="457200" lvl="1" indent="0">
              <a:buNone/>
            </a:pPr>
            <a:r>
              <a:rPr lang="en-US">
                <a:cs typeface="Calibri"/>
              </a:rPr>
              <a:t>Eye users with epilepsy tendencies are advised to turn off their devices for this section</a:t>
            </a:r>
          </a:p>
        </p:txBody>
      </p:sp>
      <p:pic>
        <p:nvPicPr>
          <p:cNvPr id="4" name="Picture 4" descr="A picture containing graffiti&#10;&#10;Description automatically generated">
            <a:extLst>
              <a:ext uri="{FF2B5EF4-FFF2-40B4-BE49-F238E27FC236}">
                <a16:creationId xmlns:a16="http://schemas.microsoft.com/office/drawing/2014/main" id="{808F26DF-AC44-4DB8-ADA0-12D91CFD6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594" y="363056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0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B988-E2FC-4B95-AFD4-12A82BFE5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160" y="3055787"/>
            <a:ext cx="8911687" cy="1280890"/>
          </a:xfrm>
        </p:spPr>
        <p:txBody>
          <a:bodyPr/>
          <a:lstStyle/>
          <a:p>
            <a:r>
              <a:rPr lang="en-US"/>
              <a:t>TY VM! =)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4F345-BA0B-47F1-A0E7-3885F6EB8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270" y="5887570"/>
            <a:ext cx="8915400" cy="377762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758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Wisp</vt:lpstr>
      <vt:lpstr>Demo</vt:lpstr>
      <vt:lpstr>PowerPoint Presentation</vt:lpstr>
      <vt:lpstr>The product</vt:lpstr>
      <vt:lpstr>PowerPoint Presentation</vt:lpstr>
      <vt:lpstr>Any ideas on what's wrong here?</vt:lpstr>
      <vt:lpstr>Little demonstration</vt:lpstr>
      <vt:lpstr>TY VM! =)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89</cp:revision>
  <dcterms:created xsi:type="dcterms:W3CDTF">2020-11-27T12:29:57Z</dcterms:created>
  <dcterms:modified xsi:type="dcterms:W3CDTF">2020-11-27T13:20:50Z</dcterms:modified>
</cp:coreProperties>
</file>