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6E5664A-9AFF-4899-BAEA-BA1E7D60C04C}" type="datetimeFigureOut">
              <a:rPr lang="hu-HU" smtClean="0"/>
              <a:t>2018. 02. 28.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207F41-AE1E-473D-A31C-607641560892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/>
              <a:t>ECMAScript</a:t>
            </a:r>
            <a:endParaRPr lang="hu-H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/European Computer Manifacturers Association/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An organization that creates standards for technologies</a:t>
            </a:r>
          </a:p>
          <a:p>
            <a:endParaRPr lang="hu-HU" dirty="0" smtClean="0"/>
          </a:p>
          <a:p>
            <a:r>
              <a:rPr lang="hu-HU" dirty="0" smtClean="0"/>
              <a:t>Founded in 1961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 International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a standard published by </a:t>
            </a:r>
            <a:r>
              <a:rPr lang="en-US" dirty="0" err="1" smtClean="0"/>
              <a:t>Ecma</a:t>
            </a:r>
            <a:r>
              <a:rPr lang="en-US" dirty="0" smtClean="0"/>
              <a:t> International. It contains the specification for a general purpose scripting language.</a:t>
            </a: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ECMA-262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ECMAScript</a:t>
            </a:r>
            <a:endParaRPr lang="hu-H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41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ECMAScript</vt:lpstr>
      <vt:lpstr>Ecma International</vt:lpstr>
      <vt:lpstr>ECMA-262</vt:lpstr>
      <vt:lpstr>ECMAScript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</dc:title>
  <dc:creator>Windows-felhasználó</dc:creator>
  <cp:lastModifiedBy>Windows-felhasználó</cp:lastModifiedBy>
  <cp:revision>1</cp:revision>
  <dcterms:created xsi:type="dcterms:W3CDTF">2018-02-28T07:30:32Z</dcterms:created>
  <dcterms:modified xsi:type="dcterms:W3CDTF">2018-02-28T08:13:52Z</dcterms:modified>
</cp:coreProperties>
</file>