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4" r:id="rId8"/>
    <p:sldId id="271" r:id="rId9"/>
    <p:sldId id="270" r:id="rId10"/>
    <p:sldId id="269" r:id="rId11"/>
    <p:sldId id="268" r:id="rId12"/>
    <p:sldId id="272" r:id="rId13"/>
    <p:sldId id="267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D2B3880-049A-4678-9ACE-2F637E71BA50}" type="datetimeFigureOut">
              <a:rPr lang="hu-HU" smtClean="0"/>
              <a:pPr/>
              <a:t>2018. 03. 01.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71546"/>
            <a:ext cx="6172200" cy="1894362"/>
          </a:xfrm>
        </p:spPr>
        <p:txBody>
          <a:bodyPr>
            <a:normAutofit/>
          </a:bodyPr>
          <a:lstStyle/>
          <a:p>
            <a:r>
              <a:rPr lang="hu-HU" sz="5400" dirty="0" smtClean="0"/>
              <a:t>Week </a:t>
            </a:r>
            <a:r>
              <a:rPr lang="hu-HU" sz="5400" dirty="0" smtClean="0"/>
              <a:t>03</a:t>
            </a:r>
            <a:endParaRPr lang="hu-HU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2786058"/>
            <a:ext cx="6172200" cy="1371600"/>
          </a:xfrm>
        </p:spPr>
        <p:txBody>
          <a:bodyPr>
            <a:normAutofit/>
          </a:bodyPr>
          <a:lstStyle/>
          <a:p>
            <a:r>
              <a:rPr lang="hu-HU" sz="3600" dirty="0" smtClean="0"/>
              <a:t>Files and Drawing</a:t>
            </a:r>
            <a:endParaRPr lang="hu-H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429092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74749"/>
            <a:ext cx="5929354" cy="324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4775300" cy="544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5326970" cy="36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714488"/>
            <a:ext cx="7572428" cy="1143000"/>
          </a:xfrm>
        </p:spPr>
        <p:txBody>
          <a:bodyPr>
            <a:noAutofit/>
          </a:bodyPr>
          <a:lstStyle/>
          <a:p>
            <a:pPr algn="ctr"/>
            <a:r>
              <a:rPr lang="hu-HU" sz="5400" dirty="0" smtClean="0"/>
              <a:t>Thanks for watching!</a:t>
            </a:r>
            <a:endParaRPr lang="hu-H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2000240"/>
            <a:ext cx="7467600" cy="3759332"/>
          </a:xfrm>
        </p:spPr>
        <p:txBody>
          <a:bodyPr/>
          <a:lstStyle/>
          <a:p>
            <a:endParaRPr lang="hu-HU" dirty="0" smtClean="0"/>
          </a:p>
          <a:p>
            <a:endParaRPr lang="hu-HU" b="1" dirty="0" smtClean="0"/>
          </a:p>
          <a:p>
            <a:endParaRPr lang="hu-HU" dirty="0" smtClean="0"/>
          </a:p>
          <a:p>
            <a:endParaRPr lang="hu-HU" dirty="0" smtClean="0"/>
          </a:p>
          <a:p>
            <a:pPr algn="ctr">
              <a:buNone/>
            </a:pPr>
            <a:r>
              <a:rPr lang="hu-HU" dirty="0" smtClean="0"/>
              <a:t>(Or listening)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Lander-Ep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Lander-Ep </a:t>
            </a:r>
            <a:endParaRPr lang="hu-HU" dirty="0" smtClean="0"/>
          </a:p>
          <a:p>
            <a:r>
              <a:rPr lang="hu-HU" dirty="0" smtClean="0"/>
              <a:t>File Manipulation and Error handling</a:t>
            </a:r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Lander-Ep </a:t>
            </a:r>
          </a:p>
          <a:p>
            <a:r>
              <a:rPr lang="hu-HU" dirty="0" smtClean="0"/>
              <a:t>File Manipulation and Error </a:t>
            </a:r>
            <a:r>
              <a:rPr lang="hu-HU" dirty="0" smtClean="0"/>
              <a:t>handling</a:t>
            </a:r>
            <a:endParaRPr lang="hu-HU" dirty="0" smtClean="0"/>
          </a:p>
          <a:p>
            <a:r>
              <a:rPr lang="hu-HU" dirty="0" smtClean="0"/>
              <a:t>Classes and Objects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Lander-Ep </a:t>
            </a:r>
          </a:p>
          <a:p>
            <a:r>
              <a:rPr lang="hu-HU" dirty="0" smtClean="0"/>
              <a:t>File Manipulation and Error handling</a:t>
            </a:r>
          </a:p>
          <a:p>
            <a:r>
              <a:rPr lang="hu-HU" dirty="0" smtClean="0"/>
              <a:t>Classes and </a:t>
            </a:r>
            <a:r>
              <a:rPr lang="hu-HU" dirty="0" smtClean="0"/>
              <a:t>Objects</a:t>
            </a:r>
          </a:p>
          <a:p>
            <a:r>
              <a:rPr lang="hu-HU" dirty="0" smtClean="0"/>
              <a:t>Recursion</a:t>
            </a: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pic>
        <p:nvPicPr>
          <p:cNvPr id="6" name="Picture 5" descr="7icsJ4a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786190"/>
            <a:ext cx="2571752" cy="2180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Lander-Ep </a:t>
            </a:r>
          </a:p>
          <a:p>
            <a:r>
              <a:rPr lang="hu-HU" dirty="0" smtClean="0"/>
              <a:t>File Manipulation and Error handling</a:t>
            </a:r>
          </a:p>
          <a:p>
            <a:r>
              <a:rPr lang="hu-HU" dirty="0" smtClean="0"/>
              <a:t>Classes and Objects</a:t>
            </a:r>
          </a:p>
          <a:p>
            <a:r>
              <a:rPr lang="hu-HU" dirty="0" smtClean="0"/>
              <a:t>Recursion</a:t>
            </a:r>
          </a:p>
          <a:p>
            <a:r>
              <a:rPr lang="hu-HU" dirty="0" smtClean="0"/>
              <a:t>Fractals</a:t>
            </a:r>
            <a:endParaRPr lang="hu-HU" dirty="0" smtClean="0"/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14488"/>
            <a:ext cx="8572560" cy="27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775135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570015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104</TotalTime>
  <Words>159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Week 03</vt:lpstr>
      <vt:lpstr>What we learned this week</vt:lpstr>
      <vt:lpstr>What we learned this week</vt:lpstr>
      <vt:lpstr>What we learned this week</vt:lpstr>
      <vt:lpstr>What we learned this week</vt:lpstr>
      <vt:lpstr>What we learned this week</vt:lpstr>
      <vt:lpstr>Slide 7</vt:lpstr>
      <vt:lpstr>Slide 8</vt:lpstr>
      <vt:lpstr>Slide 9</vt:lpstr>
      <vt:lpstr>Slide 10</vt:lpstr>
      <vt:lpstr>Slide 11</vt:lpstr>
      <vt:lpstr>Slide 12</vt:lpstr>
      <vt:lpstr>Thanks for watching!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02</dc:title>
  <dc:creator>Windows-felhasználó</dc:creator>
  <cp:lastModifiedBy>Windows-felhasználó</cp:lastModifiedBy>
  <cp:revision>9</cp:revision>
  <dcterms:created xsi:type="dcterms:W3CDTF">2018-02-22T08:02:59Z</dcterms:created>
  <dcterms:modified xsi:type="dcterms:W3CDTF">2018-03-01T16:28:04Z</dcterms:modified>
</cp:coreProperties>
</file>