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02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Basics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714356"/>
            <a:ext cx="30670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501841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71480"/>
            <a:ext cx="595021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414" y="463562"/>
            <a:ext cx="7290048" cy="50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Arrays and Functions – and their syntax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Arrays and Functions – and their syntax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Data structures – strings, arrays and objects</a:t>
            </a:r>
            <a:br>
              <a:rPr lang="hu-HU" dirty="0" smtClean="0"/>
            </a:br>
            <a:endParaRPr lang="hu-HU" dirty="0" smtClean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Arrays and Functions – and their syntax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Data structures – strings, arrays and objects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Drawing shapes on HTML Canvas – lines, rectangles, squares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Arrays and Functions – and their syntax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Data structures – strings, arrays and objects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Drawing shapes on HTML Canvas – lines, rectangles, squares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Drawing project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Arrays and Functions – and their syntax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Data structures – strings, arrays and objects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Drawing shapes on HTML Canvas – lines, rectangles, squares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Drawing project</a:t>
            </a:r>
          </a:p>
          <a:p>
            <a:endParaRPr lang="hu-HU" dirty="0" smtClean="0"/>
          </a:p>
          <a:p>
            <a:r>
              <a:rPr lang="hu-HU" dirty="0" smtClean="0"/>
              <a:t>THERE IS NO SINGLE SOLUTION!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1089" y="580699"/>
            <a:ext cx="7867125" cy="507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143116"/>
            <a:ext cx="27146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79" y="371672"/>
            <a:ext cx="7427159" cy="504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52"/>
            <a:ext cx="4815776" cy="21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357430"/>
            <a:ext cx="57912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</a:t>
            </a:r>
            <a:r>
              <a:rPr lang="hu-HU" sz="1600" dirty="0" smtClean="0">
                <a:latin typeface="Bahnschrift Light" pitchFamily="34" charset="0"/>
              </a:rPr>
              <a:t>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428604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</TotalTime>
  <Words>95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Week 02</vt:lpstr>
      <vt:lpstr>What we learned this week</vt:lpstr>
      <vt:lpstr>What we learned this week</vt:lpstr>
      <vt:lpstr>What we learned this week</vt:lpstr>
      <vt:lpstr>What we learned this week</vt:lpstr>
      <vt:lpstr>What we learned this week</vt:lpstr>
      <vt:lpstr>Slide 7</vt:lpstr>
      <vt:lpstr>Slide 8</vt:lpstr>
      <vt:lpstr>Slide 9</vt:lpstr>
      <vt:lpstr>Slide 10</vt:lpstr>
      <vt:lpstr>Slide 11</vt:lpstr>
      <vt:lpstr>Slide 12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3</cp:revision>
  <dcterms:created xsi:type="dcterms:W3CDTF">2018-02-22T08:02:59Z</dcterms:created>
  <dcterms:modified xsi:type="dcterms:W3CDTF">2018-02-22T17:19:05Z</dcterms:modified>
</cp:coreProperties>
</file>