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6E5664A-9AFF-4899-BAEA-BA1E7D60C04C}" type="datetimeFigureOut">
              <a:rPr lang="hu-HU" smtClean="0"/>
              <a:pPr/>
              <a:t>2018. 02. 28.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207F41-AE1E-473D-A31C-607641560892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/>
              <a:t>ECMAScript</a:t>
            </a:r>
            <a:endParaRPr lang="hu-H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1143000"/>
          </a:xfrm>
        </p:spPr>
        <p:txBody>
          <a:bodyPr/>
          <a:lstStyle/>
          <a:p>
            <a:pPr algn="ctr"/>
            <a:r>
              <a:rPr lang="hu-HU" dirty="0" smtClean="0"/>
              <a:t>Thank You, Guys!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/European Computer Manifacturers Association/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An organization that creates standards for technologies</a:t>
            </a:r>
          </a:p>
          <a:p>
            <a:endParaRPr lang="hu-HU" dirty="0" smtClean="0"/>
          </a:p>
          <a:p>
            <a:r>
              <a:rPr lang="hu-HU" dirty="0" smtClean="0"/>
              <a:t>Founded in 1961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 International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This is a standard published by </a:t>
            </a:r>
            <a:r>
              <a:rPr lang="en-US" dirty="0" err="1" smtClean="0"/>
              <a:t>Ecma</a:t>
            </a:r>
            <a:r>
              <a:rPr lang="en-US" dirty="0" smtClean="0"/>
              <a:t> International. It contains the specification for a general purpose scripting language.</a:t>
            </a: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ECMA-262</a:t>
            </a:r>
            <a:endParaRPr lang="hu-H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programming language designed specifically for acting on an existing entity or system</a:t>
            </a: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Scripting language</a:t>
            </a:r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 smtClean="0"/>
          </a:p>
          <a:p>
            <a:endParaRPr lang="hu-HU" b="1" dirty="0" smtClean="0"/>
          </a:p>
          <a:p>
            <a:r>
              <a:rPr lang="en-US" dirty="0" smtClean="0"/>
              <a:t>The specification defined in ECMA-262 for creating a general purpose scripting language.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ECMAScript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 smtClean="0"/>
          </a:p>
          <a:p>
            <a:endParaRPr lang="hu-HU" b="1" dirty="0" smtClean="0"/>
          </a:p>
          <a:p>
            <a:r>
              <a:rPr lang="en-US" dirty="0" smtClean="0"/>
              <a:t>A general purpose scripting language that conforms to the </a:t>
            </a:r>
            <a:r>
              <a:rPr lang="en-US" dirty="0" err="1" smtClean="0"/>
              <a:t>ECMAScript</a:t>
            </a:r>
            <a:r>
              <a:rPr lang="en-US" dirty="0" smtClean="0"/>
              <a:t> specification.</a:t>
            </a: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JavaScript</a:t>
            </a:r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7845493" cy="475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214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/ES2015/</a:t>
            </a:r>
          </a:p>
          <a:p>
            <a:pPr>
              <a:buNone/>
            </a:pPr>
            <a:endParaRPr lang="hu-HU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the sixth edition of the ECMA-262 standard, and features major changes and improvements to the </a:t>
            </a:r>
            <a:r>
              <a:rPr lang="en-US" dirty="0" err="1" smtClean="0"/>
              <a:t>ECMAScript</a:t>
            </a:r>
            <a:r>
              <a:rPr lang="en-US" dirty="0" smtClean="0"/>
              <a:t> specification</a:t>
            </a:r>
            <a:r>
              <a:rPr lang="en-US" dirty="0" smtClean="0"/>
              <a:t>.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ECMAScript 6</a:t>
            </a:r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000504"/>
            <a:ext cx="29337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195388"/>
            <a:ext cx="80200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</TotalTime>
  <Words>114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ECMAScript</vt:lpstr>
      <vt:lpstr>Ecma International</vt:lpstr>
      <vt:lpstr>ECMA-262</vt:lpstr>
      <vt:lpstr>A Scripting language</vt:lpstr>
      <vt:lpstr>ECMAScript</vt:lpstr>
      <vt:lpstr>JavaScript</vt:lpstr>
      <vt:lpstr>Slide 7</vt:lpstr>
      <vt:lpstr>ECMAScript 6</vt:lpstr>
      <vt:lpstr>Slide 9</vt:lpstr>
      <vt:lpstr>Thank You, Guys!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</dc:title>
  <dc:creator>Windows-felhasználó</dc:creator>
  <cp:lastModifiedBy>Windows-felhasználó</cp:lastModifiedBy>
  <cp:revision>7</cp:revision>
  <dcterms:created xsi:type="dcterms:W3CDTF">2018-02-28T07:30:32Z</dcterms:created>
  <dcterms:modified xsi:type="dcterms:W3CDTF">2018-02-28T17:04:38Z</dcterms:modified>
</cp:coreProperties>
</file>