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71" r:id="rId9"/>
    <p:sldId id="270" r:id="rId10"/>
    <p:sldId id="269" r:id="rId11"/>
    <p:sldId id="268" r:id="rId12"/>
    <p:sldId id="272" r:id="rId13"/>
    <p:sldId id="275" r:id="rId14"/>
    <p:sldId id="273" r:id="rId15"/>
    <p:sldId id="274" r:id="rId16"/>
    <p:sldId id="267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03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Files and Drawing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74749"/>
            <a:ext cx="5929354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4775300" cy="54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26970" cy="36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 descr="progres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071546"/>
            <a:ext cx="5847381" cy="434683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0"/>
            <a:ext cx="5314973" cy="517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6438926" cy="47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6" name="Picture 5" descr="7icsJ4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86190"/>
            <a:ext cx="2571752" cy="218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  <a:p>
            <a:r>
              <a:rPr lang="hu-HU" dirty="0" smtClean="0"/>
              <a:t>Fractals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72560" cy="27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77513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001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159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Week 03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14</cp:revision>
  <dcterms:created xsi:type="dcterms:W3CDTF">2018-02-22T08:02:59Z</dcterms:created>
  <dcterms:modified xsi:type="dcterms:W3CDTF">2018-03-02T12:31:35Z</dcterms:modified>
</cp:coreProperties>
</file>