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5" r:id="rId6"/>
    <p:sldId id="264" r:id="rId7"/>
    <p:sldId id="266" r:id="rId8"/>
    <p:sldId id="267" r:id="rId9"/>
    <p:sldId id="260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CE3DE7A-FD5A-40BB-BC17-E22A655D256C}" type="datetimeFigureOut">
              <a:rPr lang="hu-HU" smtClean="0"/>
              <a:pPr/>
              <a:t>2018. 02. 16.</a:t>
            </a:fld>
            <a:endParaRPr lang="hu-H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hu-H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8AFFB27-AE16-4496-8BBC-A1CFFF0B6C8F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E3DE7A-FD5A-40BB-BC17-E22A655D256C}" type="datetimeFigureOut">
              <a:rPr lang="hu-HU" smtClean="0"/>
              <a:pPr/>
              <a:t>2018. 02. 16.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AFFB27-AE16-4496-8BBC-A1CFFF0B6C8F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E3DE7A-FD5A-40BB-BC17-E22A655D256C}" type="datetimeFigureOut">
              <a:rPr lang="hu-HU" smtClean="0"/>
              <a:pPr/>
              <a:t>2018. 02. 16.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AFFB27-AE16-4496-8BBC-A1CFFF0B6C8F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E3DE7A-FD5A-40BB-BC17-E22A655D256C}" type="datetimeFigureOut">
              <a:rPr lang="hu-HU" smtClean="0"/>
              <a:pPr/>
              <a:t>2018. 02. 16.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AFFB27-AE16-4496-8BBC-A1CFFF0B6C8F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E3DE7A-FD5A-40BB-BC17-E22A655D256C}" type="datetimeFigureOut">
              <a:rPr lang="hu-HU" smtClean="0"/>
              <a:pPr/>
              <a:t>2018. 02. 16.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AFFB27-AE16-4496-8BBC-A1CFFF0B6C8F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E3DE7A-FD5A-40BB-BC17-E22A655D256C}" type="datetimeFigureOut">
              <a:rPr lang="hu-HU" smtClean="0"/>
              <a:pPr/>
              <a:t>2018. 02. 16.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AFFB27-AE16-4496-8BBC-A1CFFF0B6C8F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E3DE7A-FD5A-40BB-BC17-E22A655D256C}" type="datetimeFigureOut">
              <a:rPr lang="hu-HU" smtClean="0"/>
              <a:pPr/>
              <a:t>2018. 02. 16.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AFFB27-AE16-4496-8BBC-A1CFFF0B6C8F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E3DE7A-FD5A-40BB-BC17-E22A655D256C}" type="datetimeFigureOut">
              <a:rPr lang="hu-HU" smtClean="0"/>
              <a:pPr/>
              <a:t>2018. 02. 16.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AFFB27-AE16-4496-8BBC-A1CFFF0B6C8F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E3DE7A-FD5A-40BB-BC17-E22A655D256C}" type="datetimeFigureOut">
              <a:rPr lang="hu-HU" smtClean="0"/>
              <a:pPr/>
              <a:t>2018. 02. 16.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AFFB27-AE16-4496-8BBC-A1CFFF0B6C8F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CE3DE7A-FD5A-40BB-BC17-E22A655D256C}" type="datetimeFigureOut">
              <a:rPr lang="hu-HU" smtClean="0"/>
              <a:pPr/>
              <a:t>2018. 02. 16.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AFFB27-AE16-4496-8BBC-A1CFFF0B6C8F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CE3DE7A-FD5A-40BB-BC17-E22A655D256C}" type="datetimeFigureOut">
              <a:rPr lang="hu-HU" smtClean="0"/>
              <a:pPr/>
              <a:t>2018. 02. 16.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8AFFB27-AE16-4496-8BBC-A1CFFF0B6C8F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CE3DE7A-FD5A-40BB-BC17-E22A655D256C}" type="datetimeFigureOut">
              <a:rPr lang="hu-HU" smtClean="0"/>
              <a:pPr/>
              <a:t>2018. 02. 16.</a:t>
            </a:fld>
            <a:endParaRPr lang="hu-H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hu-H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8AFFB27-AE16-4496-8BBC-A1CFFF0B6C8F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57222" y="-142900"/>
            <a:ext cx="10072758" cy="7298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28309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3643314"/>
            <a:ext cx="44862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6256" y="0"/>
            <a:ext cx="921651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420350" cy="734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4619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000496" y="5000636"/>
            <a:ext cx="3929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 smtClean="0">
                <a:latin typeface="Arial Black" pitchFamily="34" charset="0"/>
              </a:rPr>
              <a:t>Expectations</a:t>
            </a:r>
            <a:endParaRPr lang="hu-HU" sz="40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3" y="0"/>
            <a:ext cx="91344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786182" y="3929066"/>
            <a:ext cx="4357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 smtClean="0">
                <a:latin typeface="Arial Black" pitchFamily="34" charset="0"/>
              </a:rPr>
              <a:t>	</a:t>
            </a:r>
            <a:r>
              <a:rPr lang="hu-HU" sz="3600" dirty="0" smtClean="0">
                <a:latin typeface="Arial Black" pitchFamily="34" charset="0"/>
              </a:rPr>
              <a:t>	</a:t>
            </a:r>
            <a:r>
              <a:rPr lang="hu-HU" sz="4000" dirty="0" smtClean="0">
                <a:latin typeface="Arial Black" pitchFamily="34" charset="0"/>
              </a:rPr>
              <a:t>Reality</a:t>
            </a:r>
            <a:endParaRPr lang="hu-HU" sz="4000" dirty="0">
              <a:latin typeface="Arial Black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3643314"/>
            <a:ext cx="200025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21042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143108" y="2357430"/>
            <a:ext cx="67151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 smtClean="0">
                <a:latin typeface="Arial Black" pitchFamily="34" charset="0"/>
              </a:rPr>
              <a:t>‘Updates were rejected because the remote contains work that you do not have locally. You may want to first integrate the remote changes before pushing again’ error.</a:t>
            </a:r>
            <a:endParaRPr lang="hu-HU" sz="36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 smtClean="0">
                <a:latin typeface="Arial Black" pitchFamily="34" charset="0"/>
              </a:rPr>
              <a:t>git</a:t>
            </a:r>
            <a:r>
              <a:rPr lang="en-US" sz="3200" dirty="0" smtClean="0">
                <a:latin typeface="Arial Black" pitchFamily="34" charset="0"/>
              </a:rPr>
              <a:t> pull origin master --</a:t>
            </a:r>
            <a:r>
              <a:rPr lang="en-US" sz="3200" dirty="0" smtClean="0">
                <a:latin typeface="Arial Black" pitchFamily="34" charset="0"/>
              </a:rPr>
              <a:t>allow-unrelated-histories</a:t>
            </a:r>
            <a:endParaRPr lang="hu-HU" sz="3200" dirty="0" smtClean="0">
              <a:latin typeface="Arial Black" pitchFamily="34" charset="0"/>
            </a:endParaRP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sz="3200" dirty="0" smtClean="0">
                <a:latin typeface="Arial Black" pitchFamily="34" charset="0"/>
              </a:rPr>
              <a:t>Then push it again</a:t>
            </a:r>
            <a:endParaRPr lang="hu-HU" sz="3200" dirty="0">
              <a:latin typeface="Arial Blac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Arial Black" pitchFamily="34" charset="0"/>
              </a:rPr>
              <a:t>Solution:</a:t>
            </a:r>
            <a:endParaRPr lang="hu-HU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2479"/>
            <a:ext cx="9144000" cy="688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41</TotalTime>
  <Words>44</Words>
  <Application>Microsoft Office PowerPoint</Application>
  <PresentationFormat>On-screen Show (4:3)</PresentationFormat>
  <Paragraphs>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Slide 1</vt:lpstr>
      <vt:lpstr>Slide 2</vt:lpstr>
      <vt:lpstr>Slide 3</vt:lpstr>
      <vt:lpstr>Slide 4</vt:lpstr>
      <vt:lpstr>Slide 5</vt:lpstr>
      <vt:lpstr>Slide 6</vt:lpstr>
      <vt:lpstr>Slide 7</vt:lpstr>
      <vt:lpstr>Solution:</vt:lpstr>
      <vt:lpstr>Slide 9</vt:lpstr>
      <vt:lpstr>Slide 10</vt:lpstr>
      <vt:lpstr>Slide 11</vt:lpstr>
      <vt:lpstr>Slide 12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Windows-felhasználó</dc:creator>
  <cp:lastModifiedBy>Windows-felhasználó</cp:lastModifiedBy>
  <cp:revision>8</cp:revision>
  <dcterms:created xsi:type="dcterms:W3CDTF">2018-02-16T07:11:14Z</dcterms:created>
  <dcterms:modified xsi:type="dcterms:W3CDTF">2018-02-16T11:25:56Z</dcterms:modified>
</cp:coreProperties>
</file>