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73" r:id="rId6"/>
    <p:sldId id="274" r:id="rId7"/>
    <p:sldId id="275" r:id="rId8"/>
    <p:sldId id="276" r:id="rId9"/>
    <p:sldId id="271" r:id="rId10"/>
    <p:sldId id="277" r:id="rId11"/>
    <p:sldId id="278" r:id="rId12"/>
    <p:sldId id="272" r:id="rId13"/>
    <p:sldId id="26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</a:t>
            </a:r>
            <a:r>
              <a:rPr lang="hu-HU" sz="5400" dirty="0" smtClean="0"/>
              <a:t>04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Object Orientation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	</a:t>
            </a:r>
            <a:r>
              <a:rPr lang="hu-HU" sz="4400" dirty="0" smtClean="0"/>
              <a:t>Sorting by Unicode</a:t>
            </a:r>
            <a:endParaRPr lang="hu-HU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729858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5524329" cy="277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  <a:endParaRPr lang="hu-HU" dirty="0" smtClean="0"/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</a:p>
          <a:p>
            <a:r>
              <a:rPr lang="hu-HU" dirty="0" smtClean="0"/>
              <a:t>Unit Testing</a:t>
            </a:r>
          </a:p>
          <a:p>
            <a:r>
              <a:rPr lang="hu-HU" dirty="0" smtClean="0"/>
              <a:t>Todo App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  <a:endParaRPr lang="hu-HU" dirty="0" smtClean="0"/>
          </a:p>
          <a:p>
            <a:r>
              <a:rPr lang="hu-HU" dirty="0" smtClean="0"/>
              <a:t>Trial Exam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  <a:endParaRPr lang="hu-HU" dirty="0" smtClean="0"/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000372"/>
            <a:ext cx="4929222" cy="262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  <a:endParaRPr lang="hu-HU" dirty="0" smtClean="0"/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357430"/>
            <a:ext cx="8501122" cy="150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415434" cy="196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357430"/>
            <a:ext cx="8501122" cy="150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86190"/>
            <a:ext cx="7929618" cy="250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582056" cy="226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Stress Management Training </a:t>
            </a:r>
            <a:endParaRPr lang="hu-HU" dirty="0" smtClean="0"/>
          </a:p>
          <a:p>
            <a:r>
              <a:rPr lang="hu-HU" dirty="0" smtClean="0"/>
              <a:t>Trial Exam</a:t>
            </a:r>
          </a:p>
          <a:p>
            <a:r>
              <a:rPr lang="hu-HU" dirty="0" smtClean="0"/>
              <a:t>Inheritance</a:t>
            </a:r>
          </a:p>
          <a:p>
            <a:r>
              <a:rPr lang="hu-HU" dirty="0" smtClean="0"/>
              <a:t>Abstracts and Interfaces</a:t>
            </a:r>
          </a:p>
          <a:p>
            <a:r>
              <a:rPr lang="hu-HU" dirty="0" smtClean="0"/>
              <a:t>Unit Testing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285992"/>
            <a:ext cx="4177487" cy="31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95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Week 04</vt:lpstr>
      <vt:lpstr>What we learned this week</vt:lpstr>
      <vt:lpstr>What we learned this week</vt:lpstr>
      <vt:lpstr>What we learned this week</vt:lpstr>
      <vt:lpstr>Slide 5</vt:lpstr>
      <vt:lpstr>Slide 6</vt:lpstr>
      <vt:lpstr>Slide 7</vt:lpstr>
      <vt:lpstr>Slide 8</vt:lpstr>
      <vt:lpstr>What we learned this week</vt:lpstr>
      <vt:lpstr>Slide 10</vt:lpstr>
      <vt:lpstr>Slide 11</vt:lpstr>
      <vt:lpstr>What we learned this week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19</cp:revision>
  <dcterms:created xsi:type="dcterms:W3CDTF">2018-02-22T08:02:59Z</dcterms:created>
  <dcterms:modified xsi:type="dcterms:W3CDTF">2018-03-08T16:58:09Z</dcterms:modified>
</cp:coreProperties>
</file>