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7" r:id="rId1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2B3880-049A-4678-9ACE-2F637E71BA50}" type="datetimeFigureOut">
              <a:rPr lang="hu-HU" smtClean="0"/>
              <a:pPr/>
              <a:t>2018. 04. 06.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71546"/>
            <a:ext cx="6172200" cy="1894362"/>
          </a:xfrm>
        </p:spPr>
        <p:txBody>
          <a:bodyPr>
            <a:normAutofit/>
          </a:bodyPr>
          <a:lstStyle/>
          <a:p>
            <a:r>
              <a:rPr lang="hu-HU" sz="5400" dirty="0" smtClean="0"/>
              <a:t>Week 07</a:t>
            </a:r>
            <a:endParaRPr lang="hu-H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2786058"/>
            <a:ext cx="6172200" cy="1371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Backend + Forms</a:t>
            </a:r>
            <a:endParaRPr lang="hu-H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29092" y="5572140"/>
            <a:ext cx="47149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dirty="0" smtClean="0">
                <a:solidFill>
                  <a:schemeClr val="tx2"/>
                </a:solidFill>
              </a:rPr>
              <a:t>Alexandra Rujzam</a:t>
            </a:r>
            <a:r>
              <a:rPr lang="hu-HU" sz="2800" b="1" dirty="0" smtClean="0">
                <a:latin typeface="Bahnschrift Light" pitchFamily="34" charset="0"/>
              </a:rPr>
              <a:t/>
            </a:r>
            <a:br>
              <a:rPr lang="hu-HU" sz="2800" b="1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/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Let’s Create a Table Called Posts</a:t>
            </a:r>
            <a:endParaRPr lang="hu-H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5834092" cy="26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 Some Data to It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467195" cy="228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Create a Connection with the DB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6053253" cy="182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Create a Connection with the DB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6053253" cy="182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86190"/>
            <a:ext cx="5064141" cy="141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Create a Connection with the DB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6053253" cy="182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86190"/>
            <a:ext cx="5064141" cy="141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5500702"/>
            <a:ext cx="6715172" cy="81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Execute Queries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3116"/>
            <a:ext cx="718365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Display Data in the Browser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357430"/>
            <a:ext cx="830674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Result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00240"/>
            <a:ext cx="85344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714488"/>
            <a:ext cx="7572428" cy="1143000"/>
          </a:xfrm>
        </p:spPr>
        <p:txBody>
          <a:bodyPr>
            <a:noAutofit/>
          </a:bodyPr>
          <a:lstStyle/>
          <a:p>
            <a:pPr algn="ctr"/>
            <a:r>
              <a:rPr lang="hu-HU" sz="5400" dirty="0" smtClean="0"/>
              <a:t>Thanks for watching!</a:t>
            </a:r>
            <a:endParaRPr lang="hu-H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2000240"/>
            <a:ext cx="7467600" cy="3759332"/>
          </a:xfrm>
        </p:spPr>
        <p:txBody>
          <a:bodyPr/>
          <a:lstStyle/>
          <a:p>
            <a:endParaRPr lang="hu-HU" dirty="0" smtClean="0"/>
          </a:p>
          <a:p>
            <a:endParaRPr lang="hu-HU" b="1" dirty="0" smtClean="0"/>
          </a:p>
          <a:p>
            <a:endParaRPr lang="hu-HU" dirty="0" smtClean="0"/>
          </a:p>
          <a:p>
            <a:endParaRPr lang="hu-HU" dirty="0" smtClean="0"/>
          </a:p>
          <a:p>
            <a:pPr algn="ctr">
              <a:buNone/>
            </a:pPr>
            <a:r>
              <a:rPr lang="hu-HU" dirty="0" smtClean="0"/>
              <a:t>(Or listening)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sz="3200" dirty="0" smtClean="0">
                <a:latin typeface="Bahnschrift" pitchFamily="34" charset="0"/>
              </a:rPr>
              <a:t> Express + Node + NPM + REST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sz="3200" dirty="0" smtClean="0">
                <a:latin typeface="Bahnschrift" pitchFamily="34" charset="0"/>
              </a:rPr>
              <a:t> Express + Node + NPM + REST</a:t>
            </a:r>
            <a:br>
              <a:rPr lang="hu-HU" sz="3200" dirty="0" smtClean="0">
                <a:latin typeface="Bahnschrift" pitchFamily="34" charset="0"/>
              </a:rPr>
            </a:br>
            <a:endParaRPr lang="hu-HU" sz="3200" dirty="0" smtClean="0">
              <a:latin typeface="Bahnschrift" pitchFamily="34" charset="0"/>
            </a:endParaRPr>
          </a:p>
          <a:p>
            <a:r>
              <a:rPr lang="hu-HU" sz="3200" dirty="0" smtClean="0">
                <a:latin typeface="Bahnschrift" pitchFamily="34" charset="0"/>
              </a:rPr>
              <a:t> Tables and Forms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sz="3200" dirty="0" smtClean="0">
                <a:latin typeface="Bahnschrift" pitchFamily="34" charset="0"/>
              </a:rPr>
              <a:t> Express + Node + NPM + REST</a:t>
            </a:r>
            <a:br>
              <a:rPr lang="hu-HU" sz="3200" dirty="0" smtClean="0">
                <a:latin typeface="Bahnschrift" pitchFamily="34" charset="0"/>
              </a:rPr>
            </a:br>
            <a:endParaRPr lang="hu-HU" sz="3200" dirty="0" smtClean="0">
              <a:latin typeface="Bahnschrift" pitchFamily="34" charset="0"/>
            </a:endParaRPr>
          </a:p>
          <a:p>
            <a:r>
              <a:rPr lang="hu-HU" sz="3200" dirty="0" smtClean="0">
                <a:latin typeface="Bahnschrift" pitchFamily="34" charset="0"/>
              </a:rPr>
              <a:t> Tables and Forms</a:t>
            </a:r>
            <a:br>
              <a:rPr lang="hu-HU" sz="3200" dirty="0" smtClean="0">
                <a:latin typeface="Bahnschrift" pitchFamily="34" charset="0"/>
              </a:rPr>
            </a:br>
            <a:endParaRPr lang="hu-HU" sz="3200" dirty="0" smtClean="0">
              <a:latin typeface="Bahnschrift" pitchFamily="34" charset="0"/>
            </a:endParaRPr>
          </a:p>
          <a:p>
            <a:r>
              <a:rPr lang="hu-HU" sz="3200" dirty="0" smtClean="0">
                <a:latin typeface="Bahnschrift" pitchFamily="34" charset="0"/>
              </a:rPr>
              <a:t> Templating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sz="3200" dirty="0" smtClean="0">
                <a:latin typeface="Bahnschrift" pitchFamily="34" charset="0"/>
              </a:rPr>
              <a:t> Express + Node + NPM + REST</a:t>
            </a:r>
            <a:br>
              <a:rPr lang="hu-HU" sz="3200" dirty="0" smtClean="0">
                <a:latin typeface="Bahnschrift" pitchFamily="34" charset="0"/>
              </a:rPr>
            </a:br>
            <a:endParaRPr lang="hu-HU" sz="3200" dirty="0" smtClean="0">
              <a:latin typeface="Bahnschrift" pitchFamily="34" charset="0"/>
            </a:endParaRPr>
          </a:p>
          <a:p>
            <a:r>
              <a:rPr lang="hu-HU" sz="3200" dirty="0" smtClean="0">
                <a:latin typeface="Bahnschrift" pitchFamily="34" charset="0"/>
              </a:rPr>
              <a:t> Tables and Forms</a:t>
            </a:r>
            <a:br>
              <a:rPr lang="hu-HU" sz="3200" dirty="0" smtClean="0">
                <a:latin typeface="Bahnschrift" pitchFamily="34" charset="0"/>
              </a:rPr>
            </a:br>
            <a:endParaRPr lang="hu-HU" sz="3200" dirty="0" smtClean="0">
              <a:latin typeface="Bahnschrift" pitchFamily="34" charset="0"/>
            </a:endParaRPr>
          </a:p>
          <a:p>
            <a:r>
              <a:rPr lang="hu-HU" sz="3200" dirty="0" smtClean="0">
                <a:latin typeface="Bahnschrift" pitchFamily="34" charset="0"/>
              </a:rPr>
              <a:t> Templating</a:t>
            </a:r>
            <a:br>
              <a:rPr lang="hu-HU" sz="3200" dirty="0" smtClean="0">
                <a:latin typeface="Bahnschrift" pitchFamily="34" charset="0"/>
              </a:rPr>
            </a:br>
            <a:endParaRPr lang="hu-HU" sz="3200" dirty="0" smtClean="0">
              <a:latin typeface="Bahnschrift" pitchFamily="34" charset="0"/>
            </a:endParaRPr>
          </a:p>
          <a:p>
            <a:r>
              <a:rPr lang="hu-HU" sz="3200" dirty="0" smtClean="0">
                <a:latin typeface="Bahnschrift" pitchFamily="34" charset="0"/>
              </a:rPr>
              <a:t> Reddit Project </a:t>
            </a:r>
            <a:r>
              <a:rPr lang="hu-HU" sz="3200" dirty="0" smtClean="0">
                <a:latin typeface="Bahnschrift" pitchFamily="34" charset="0"/>
              </a:rPr>
              <a:t>incl. </a:t>
            </a:r>
            <a:r>
              <a:rPr lang="hu-HU" sz="3200" dirty="0" smtClean="0">
                <a:latin typeface="Bahnschrift" pitchFamily="34" charset="0"/>
              </a:rPr>
              <a:t>MySQL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Launching MySQL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85992"/>
            <a:ext cx="833490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Launching MySQL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85992"/>
            <a:ext cx="833490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500570"/>
            <a:ext cx="7072361" cy="105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Changing to DB Reddit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3929090" cy="391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Changing to DB Reddit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3929090" cy="391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143248"/>
            <a:ext cx="4340394" cy="9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345</TotalTime>
  <Words>127</Words>
  <Application>Microsoft Office PowerPoint</Application>
  <PresentationFormat>On-screen Show (4:3)</PresentationFormat>
  <Paragraphs>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Week 07</vt:lpstr>
      <vt:lpstr>What we learned this week</vt:lpstr>
      <vt:lpstr>What we learned this week</vt:lpstr>
      <vt:lpstr>What we learned this week</vt:lpstr>
      <vt:lpstr>What we learned this week</vt:lpstr>
      <vt:lpstr>Launching MySQL</vt:lpstr>
      <vt:lpstr>Launching MySQL</vt:lpstr>
      <vt:lpstr>Changing to DB Reddit</vt:lpstr>
      <vt:lpstr>Changing to DB Reddit</vt:lpstr>
      <vt:lpstr>Let’s Create a Table Called Posts</vt:lpstr>
      <vt:lpstr>Add Some Data to It</vt:lpstr>
      <vt:lpstr>Create a Connection with the DB</vt:lpstr>
      <vt:lpstr>Create a Connection with the DB</vt:lpstr>
      <vt:lpstr>Create a Connection with the DB</vt:lpstr>
      <vt:lpstr>Execute Queries</vt:lpstr>
      <vt:lpstr>Display Data in the Browser</vt:lpstr>
      <vt:lpstr>The Result</vt:lpstr>
      <vt:lpstr>Thanks for watching!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</dc:title>
  <dc:creator>Windows-felhasználó</dc:creator>
  <cp:lastModifiedBy>Windows-felhasználó</cp:lastModifiedBy>
  <cp:revision>34</cp:revision>
  <dcterms:created xsi:type="dcterms:W3CDTF">2018-02-22T08:02:59Z</dcterms:created>
  <dcterms:modified xsi:type="dcterms:W3CDTF">2018-04-06T13:00:38Z</dcterms:modified>
</cp:coreProperties>
</file>