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71" r:id="rId9"/>
    <p:sldId id="270" r:id="rId10"/>
    <p:sldId id="269" r:id="rId11"/>
    <p:sldId id="268" r:id="rId12"/>
    <p:sldId id="272" r:id="rId13"/>
    <p:sldId id="275" r:id="rId14"/>
    <p:sldId id="273" r:id="rId15"/>
    <p:sldId id="274" r:id="rId16"/>
    <p:sldId id="267" r:id="rId1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u-H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2B3880-049A-4678-9ACE-2F637E71BA50}" type="datetimeFigureOut">
              <a:rPr lang="hu-HU" smtClean="0"/>
              <a:pPr/>
              <a:t>2018. 03. 02.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9D2C95-0E59-4A1C-B447-002D1E13FFF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71546"/>
            <a:ext cx="6172200" cy="1894362"/>
          </a:xfrm>
        </p:spPr>
        <p:txBody>
          <a:bodyPr>
            <a:normAutofit/>
          </a:bodyPr>
          <a:lstStyle/>
          <a:p>
            <a:r>
              <a:rPr lang="hu-HU" sz="5400" dirty="0" smtClean="0"/>
              <a:t>Week 03</a:t>
            </a:r>
            <a:endParaRPr lang="hu-HU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2786058"/>
            <a:ext cx="6172200" cy="1371600"/>
          </a:xfrm>
        </p:spPr>
        <p:txBody>
          <a:bodyPr>
            <a:normAutofit/>
          </a:bodyPr>
          <a:lstStyle/>
          <a:p>
            <a:r>
              <a:rPr lang="hu-HU" sz="3600" dirty="0" smtClean="0"/>
              <a:t>Files and Drawing</a:t>
            </a:r>
            <a:endParaRPr lang="hu-H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29092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74749"/>
            <a:ext cx="5929354" cy="32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4775300" cy="544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5326970" cy="36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Content Placeholder 3" descr="progress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071546"/>
            <a:ext cx="5847381" cy="434683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290"/>
            <a:ext cx="5314973" cy="517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6657719" cy="508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7572428" cy="1143000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/>
              <a:t>Thanks for watching!</a:t>
            </a:r>
            <a:endParaRPr lang="hu-H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000240"/>
            <a:ext cx="7467600" cy="3759332"/>
          </a:xfrm>
        </p:spPr>
        <p:txBody>
          <a:bodyPr/>
          <a:lstStyle/>
          <a:p>
            <a:endParaRPr lang="hu-HU" dirty="0" smtClean="0"/>
          </a:p>
          <a:p>
            <a:endParaRPr lang="hu-HU" b="1" dirty="0" smtClean="0"/>
          </a:p>
          <a:p>
            <a:endParaRPr lang="hu-HU" dirty="0" smtClean="0"/>
          </a:p>
          <a:p>
            <a:endParaRPr lang="hu-HU" dirty="0" smtClean="0"/>
          </a:p>
          <a:p>
            <a:pPr algn="ctr">
              <a:buNone/>
            </a:pPr>
            <a:r>
              <a:rPr lang="hu-HU" dirty="0" smtClean="0"/>
              <a:t>(Or listening)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pic>
        <p:nvPicPr>
          <p:cNvPr id="6" name="Picture 5" descr="7icsJ4a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86190"/>
            <a:ext cx="2571752" cy="2180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b="1" dirty="0" smtClean="0"/>
              <a:t>What we learned this week</a:t>
            </a:r>
            <a:endParaRPr lang="hu-H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7467600" cy="4873752"/>
          </a:xfrm>
        </p:spPr>
        <p:txBody>
          <a:bodyPr/>
          <a:lstStyle/>
          <a:p>
            <a:r>
              <a:rPr lang="hu-HU" dirty="0" smtClean="0"/>
              <a:t>Presentation Training </a:t>
            </a:r>
          </a:p>
          <a:p>
            <a:r>
              <a:rPr lang="hu-HU" dirty="0" smtClean="0"/>
              <a:t>DOJO – Power of Thor, The Descent and Mars Lander-Ep </a:t>
            </a:r>
          </a:p>
          <a:p>
            <a:r>
              <a:rPr lang="hu-HU" dirty="0" smtClean="0"/>
              <a:t>File Manipulation and Error handling</a:t>
            </a:r>
          </a:p>
          <a:p>
            <a:r>
              <a:rPr lang="hu-HU" dirty="0" smtClean="0"/>
              <a:t>Classes and Objects</a:t>
            </a:r>
          </a:p>
          <a:p>
            <a:r>
              <a:rPr lang="hu-HU" dirty="0" smtClean="0"/>
              <a:t>Recursion</a:t>
            </a:r>
          </a:p>
          <a:p>
            <a:r>
              <a:rPr lang="hu-HU" dirty="0" smtClean="0"/>
              <a:t>Fractals</a:t>
            </a:r>
          </a:p>
          <a:p>
            <a:endParaRPr lang="hu-H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572560" cy="27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775135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4214810" y="6273225"/>
            <a:ext cx="471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smtClean="0">
                <a:latin typeface="Bahnschrift Light" pitchFamily="34" charset="0"/>
              </a:rPr>
              <a:t>Alexandra Rujzam</a:t>
            </a:r>
            <a:br>
              <a:rPr lang="hu-HU" sz="1600" dirty="0" smtClean="0">
                <a:latin typeface="Bahnschrift Light" pitchFamily="34" charset="0"/>
              </a:rPr>
            </a:br>
            <a:r>
              <a:rPr lang="hu-HU" sz="1600" dirty="0" smtClean="0">
                <a:latin typeface="Bahnschrift Light" pitchFamily="34" charset="0"/>
              </a:rPr>
              <a:t>https://github.com/greenfox-academy/szapszap</a:t>
            </a:r>
            <a:endParaRPr lang="hu-HU" sz="1600" dirty="0">
              <a:latin typeface="Bahnschrift Light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570015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</TotalTime>
  <Words>159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Week 03</vt:lpstr>
      <vt:lpstr>What we learned this week</vt:lpstr>
      <vt:lpstr>What we learned this week</vt:lpstr>
      <vt:lpstr>What we learned this week</vt:lpstr>
      <vt:lpstr>What we learned this week</vt:lpstr>
      <vt:lpstr>What we learned this week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Thanks for watching!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Windows-felhasználó</dc:creator>
  <cp:lastModifiedBy>Windows-felhasználó</cp:lastModifiedBy>
  <cp:revision>13</cp:revision>
  <dcterms:created xsi:type="dcterms:W3CDTF">2018-02-22T08:02:59Z</dcterms:created>
  <dcterms:modified xsi:type="dcterms:W3CDTF">2018-03-02T12:25:46Z</dcterms:modified>
</cp:coreProperties>
</file>